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7" r:id="rId5"/>
    <p:sldId id="260" r:id="rId6"/>
    <p:sldId id="258" r:id="rId7"/>
    <p:sldId id="259" r:id="rId8"/>
    <p:sldId id="261" r:id="rId9"/>
    <p:sldId id="262" r:id="rId10"/>
    <p:sldId id="263" r:id="rId11"/>
    <p:sldId id="275" r:id="rId12"/>
    <p:sldId id="264" r:id="rId13"/>
    <p:sldId id="270" r:id="rId14"/>
    <p:sldId id="268" r:id="rId15"/>
    <p:sldId id="269" r:id="rId16"/>
    <p:sldId id="266" r:id="rId17"/>
    <p:sldId id="273" r:id="rId18"/>
    <p:sldId id="271" r:id="rId19"/>
    <p:sldId id="27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5C60A-67F3-4E69-8ECF-F4BE133C3370}" v="66" dt="2021-11-23T13:58:16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222" autoAdjust="0"/>
  </p:normalViewPr>
  <p:slideViewPr>
    <p:cSldViewPr snapToGrid="0">
      <p:cViewPr varScale="1">
        <p:scale>
          <a:sx n="53" d="100"/>
          <a:sy n="53" d="100"/>
        </p:scale>
        <p:origin x="17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ck, Bettina" userId="796b8dea-a388-44e9-b6e4-d9e5d89c0948" providerId="ADAL" clId="{98C5C60A-67F3-4E69-8ECF-F4BE133C3370}"/>
    <pc:docChg chg="undo custSel addSld delSld modSld">
      <pc:chgData name="Bock, Bettina" userId="796b8dea-a388-44e9-b6e4-d9e5d89c0948" providerId="ADAL" clId="{98C5C60A-67F3-4E69-8ECF-F4BE133C3370}" dt="2021-11-23T13:59:59.342" v="2929" actId="1076"/>
      <pc:docMkLst>
        <pc:docMk/>
      </pc:docMkLst>
      <pc:sldChg chg="addSp delSp modSp mod">
        <pc:chgData name="Bock, Bettina" userId="796b8dea-a388-44e9-b6e4-d9e5d89c0948" providerId="ADAL" clId="{98C5C60A-67F3-4E69-8ECF-F4BE133C3370}" dt="2021-11-23T13:03:24.199" v="52" actId="1076"/>
        <pc:sldMkLst>
          <pc:docMk/>
          <pc:sldMk cId="3009344695" sldId="259"/>
        </pc:sldMkLst>
        <pc:spChg chg="mod">
          <ac:chgData name="Bock, Bettina" userId="796b8dea-a388-44e9-b6e4-d9e5d89c0948" providerId="ADAL" clId="{98C5C60A-67F3-4E69-8ECF-F4BE133C3370}" dt="2021-11-23T13:03:24.199" v="52" actId="1076"/>
          <ac:spMkLst>
            <pc:docMk/>
            <pc:sldMk cId="3009344695" sldId="259"/>
            <ac:spMk id="3" creationId="{BCF35922-871B-4BFF-9D5E-B5F477C8A6E3}"/>
          </ac:spMkLst>
        </pc:spChg>
        <pc:spChg chg="add del mod">
          <ac:chgData name="Bock, Bettina" userId="796b8dea-a388-44e9-b6e4-d9e5d89c0948" providerId="ADAL" clId="{98C5C60A-67F3-4E69-8ECF-F4BE133C3370}" dt="2021-11-23T13:01:42.282" v="19"/>
          <ac:spMkLst>
            <pc:docMk/>
            <pc:sldMk cId="3009344695" sldId="259"/>
            <ac:spMk id="5" creationId="{2EFE3D44-2519-49F0-A163-0952702EDDCC}"/>
          </ac:spMkLst>
        </pc:spChg>
        <pc:spChg chg="add del mod">
          <ac:chgData name="Bock, Bettina" userId="796b8dea-a388-44e9-b6e4-d9e5d89c0948" providerId="ADAL" clId="{98C5C60A-67F3-4E69-8ECF-F4BE133C3370}" dt="2021-11-23T13:01:42.277" v="17" actId="478"/>
          <ac:spMkLst>
            <pc:docMk/>
            <pc:sldMk cId="3009344695" sldId="259"/>
            <ac:spMk id="6" creationId="{1B1CAFAB-8474-47B7-B021-82E10C067E56}"/>
          </ac:spMkLst>
        </pc:spChg>
        <pc:spChg chg="add mod">
          <ac:chgData name="Bock, Bettina" userId="796b8dea-a388-44e9-b6e4-d9e5d89c0948" providerId="ADAL" clId="{98C5C60A-67F3-4E69-8ECF-F4BE133C3370}" dt="2021-11-23T13:03:11.646" v="51" actId="255"/>
          <ac:spMkLst>
            <pc:docMk/>
            <pc:sldMk cId="3009344695" sldId="259"/>
            <ac:spMk id="7" creationId="{6C14214F-119C-4CBF-9FF8-83332F7FAFC3}"/>
          </ac:spMkLst>
        </pc:spChg>
      </pc:sldChg>
      <pc:sldChg chg="addSp delSp modSp mod">
        <pc:chgData name="Bock, Bettina" userId="796b8dea-a388-44e9-b6e4-d9e5d89c0948" providerId="ADAL" clId="{98C5C60A-67F3-4E69-8ECF-F4BE133C3370}" dt="2021-11-23T13:48:06.236" v="2723" actId="6549"/>
        <pc:sldMkLst>
          <pc:docMk/>
          <pc:sldMk cId="3112304567" sldId="263"/>
        </pc:sldMkLst>
        <pc:spChg chg="add mod">
          <ac:chgData name="Bock, Bettina" userId="796b8dea-a388-44e9-b6e4-d9e5d89c0948" providerId="ADAL" clId="{98C5C60A-67F3-4E69-8ECF-F4BE133C3370}" dt="2021-11-23T13:06:29.631" v="217" actId="255"/>
          <ac:spMkLst>
            <pc:docMk/>
            <pc:sldMk cId="3112304567" sldId="263"/>
            <ac:spMk id="3" creationId="{A957C3D3-3A00-48DE-819D-37CE797834B1}"/>
          </ac:spMkLst>
        </pc:spChg>
        <pc:spChg chg="add mod">
          <ac:chgData name="Bock, Bettina" userId="796b8dea-a388-44e9-b6e4-d9e5d89c0948" providerId="ADAL" clId="{98C5C60A-67F3-4E69-8ECF-F4BE133C3370}" dt="2021-11-23T13:06:20.706" v="215" actId="255"/>
          <ac:spMkLst>
            <pc:docMk/>
            <pc:sldMk cId="3112304567" sldId="263"/>
            <ac:spMk id="5" creationId="{56B294F1-107D-4852-8B55-62702890BE86}"/>
          </ac:spMkLst>
        </pc:spChg>
        <pc:spChg chg="mod">
          <ac:chgData name="Bock, Bettina" userId="796b8dea-a388-44e9-b6e4-d9e5d89c0948" providerId="ADAL" clId="{98C5C60A-67F3-4E69-8ECF-F4BE133C3370}" dt="2021-11-23T13:08:46.580" v="299" actId="20577"/>
          <ac:spMkLst>
            <pc:docMk/>
            <pc:sldMk cId="3112304567" sldId="263"/>
            <ac:spMk id="10" creationId="{D4D506FD-AA9C-43B0-A275-68CDD3B62F5F}"/>
          </ac:spMkLst>
        </pc:spChg>
        <pc:spChg chg="add mod">
          <ac:chgData name="Bock, Bettina" userId="796b8dea-a388-44e9-b6e4-d9e5d89c0948" providerId="ADAL" clId="{98C5C60A-67F3-4E69-8ECF-F4BE133C3370}" dt="2021-11-23T13:48:06.236" v="2723" actId="6549"/>
          <ac:spMkLst>
            <pc:docMk/>
            <pc:sldMk cId="3112304567" sldId="263"/>
            <ac:spMk id="12" creationId="{B04C51F0-59C2-47B9-AF59-44A6639EF6BD}"/>
          </ac:spMkLst>
        </pc:spChg>
        <pc:picChg chg="add del">
          <ac:chgData name="Bock, Bettina" userId="796b8dea-a388-44e9-b6e4-d9e5d89c0948" providerId="ADAL" clId="{98C5C60A-67F3-4E69-8ECF-F4BE133C3370}" dt="2021-11-23T13:32:01.652" v="2083" actId="21"/>
          <ac:picMkLst>
            <pc:docMk/>
            <pc:sldMk cId="3112304567" sldId="263"/>
            <ac:picMk id="7" creationId="{7BF58EB0-2B4D-4FF7-8D39-14955A3C7AE0}"/>
          </ac:picMkLst>
        </pc:picChg>
        <pc:picChg chg="add mod">
          <ac:chgData name="Bock, Bettina" userId="796b8dea-a388-44e9-b6e4-d9e5d89c0948" providerId="ADAL" clId="{98C5C60A-67F3-4E69-8ECF-F4BE133C3370}" dt="2021-11-23T13:47:51.015" v="2711" actId="1076"/>
          <ac:picMkLst>
            <pc:docMk/>
            <pc:sldMk cId="3112304567" sldId="263"/>
            <ac:picMk id="8" creationId="{96975FFF-3051-4E0E-9B9F-12A6F949043D}"/>
          </ac:picMkLst>
        </pc:picChg>
        <pc:picChg chg="del">
          <ac:chgData name="Bock, Bettina" userId="796b8dea-a388-44e9-b6e4-d9e5d89c0948" providerId="ADAL" clId="{98C5C60A-67F3-4E69-8ECF-F4BE133C3370}" dt="2021-11-23T13:03:53.165" v="53" actId="21"/>
          <ac:picMkLst>
            <pc:docMk/>
            <pc:sldMk cId="3112304567" sldId="263"/>
            <ac:picMk id="9" creationId="{2AA11DFF-B66A-41FB-9CCF-BEF60BACAAF0}"/>
          </ac:picMkLst>
        </pc:picChg>
        <pc:picChg chg="mod">
          <ac:chgData name="Bock, Bettina" userId="796b8dea-a388-44e9-b6e4-d9e5d89c0948" providerId="ADAL" clId="{98C5C60A-67F3-4E69-8ECF-F4BE133C3370}" dt="2021-11-23T13:08:36.504" v="294" actId="1076"/>
          <ac:picMkLst>
            <pc:docMk/>
            <pc:sldMk cId="3112304567" sldId="263"/>
            <ac:picMk id="11" creationId="{2AC2E364-450E-45BB-9F74-B5F60529C926}"/>
          </ac:picMkLst>
        </pc:picChg>
      </pc:sldChg>
      <pc:sldChg chg="addSp delSp modSp mod">
        <pc:chgData name="Bock, Bettina" userId="796b8dea-a388-44e9-b6e4-d9e5d89c0948" providerId="ADAL" clId="{98C5C60A-67F3-4E69-8ECF-F4BE133C3370}" dt="2021-11-23T13:52:14.598" v="2754" actId="1076"/>
        <pc:sldMkLst>
          <pc:docMk/>
          <pc:sldMk cId="3479748687" sldId="264"/>
        </pc:sldMkLst>
        <pc:spChg chg="add del mod">
          <ac:chgData name="Bock, Bettina" userId="796b8dea-a388-44e9-b6e4-d9e5d89c0948" providerId="ADAL" clId="{98C5C60A-67F3-4E69-8ECF-F4BE133C3370}" dt="2021-11-23T13:51:54.666" v="2748"/>
          <ac:spMkLst>
            <pc:docMk/>
            <pc:sldMk cId="3479748687" sldId="264"/>
            <ac:spMk id="5" creationId="{5CB0470A-DF74-4364-AABF-74895D74023E}"/>
          </ac:spMkLst>
        </pc:spChg>
        <pc:spChg chg="add mod">
          <ac:chgData name="Bock, Bettina" userId="796b8dea-a388-44e9-b6e4-d9e5d89c0948" providerId="ADAL" clId="{98C5C60A-67F3-4E69-8ECF-F4BE133C3370}" dt="2021-11-23T13:52:14.598" v="2754" actId="1076"/>
          <ac:spMkLst>
            <pc:docMk/>
            <pc:sldMk cId="3479748687" sldId="264"/>
            <ac:spMk id="6" creationId="{BAF84018-A265-4426-A784-B681C2B39224}"/>
          </ac:spMkLst>
        </pc:spChg>
        <pc:spChg chg="mod">
          <ac:chgData name="Bock, Bettina" userId="796b8dea-a388-44e9-b6e4-d9e5d89c0948" providerId="ADAL" clId="{98C5C60A-67F3-4E69-8ECF-F4BE133C3370}" dt="2021-11-23T13:40:52.940" v="2490" actId="6549"/>
          <ac:spMkLst>
            <pc:docMk/>
            <pc:sldMk cId="3479748687" sldId="264"/>
            <ac:spMk id="7" creationId="{CBAA9FFC-A5FD-4663-90D5-CC83A0EE1129}"/>
          </ac:spMkLst>
        </pc:spChg>
        <pc:picChg chg="mod">
          <ac:chgData name="Bock, Bettina" userId="796b8dea-a388-44e9-b6e4-d9e5d89c0948" providerId="ADAL" clId="{98C5C60A-67F3-4E69-8ECF-F4BE133C3370}" dt="2021-11-23T13:51:46.903" v="2746" actId="1076"/>
          <ac:picMkLst>
            <pc:docMk/>
            <pc:sldMk cId="3479748687" sldId="264"/>
            <ac:picMk id="9" creationId="{0F7A0090-3D16-48AA-9FDD-19C641BDA02D}"/>
          </ac:picMkLst>
        </pc:picChg>
      </pc:sldChg>
      <pc:sldChg chg="modSp mod">
        <pc:chgData name="Bock, Bettina" userId="796b8dea-a388-44e9-b6e4-d9e5d89c0948" providerId="ADAL" clId="{98C5C60A-67F3-4E69-8ECF-F4BE133C3370}" dt="2021-11-23T13:57:47.679" v="2878" actId="255"/>
        <pc:sldMkLst>
          <pc:docMk/>
          <pc:sldMk cId="4152239614" sldId="266"/>
        </pc:sldMkLst>
        <pc:spChg chg="mod">
          <ac:chgData name="Bock, Bettina" userId="796b8dea-a388-44e9-b6e4-d9e5d89c0948" providerId="ADAL" clId="{98C5C60A-67F3-4E69-8ECF-F4BE133C3370}" dt="2021-11-23T13:57:47.679" v="2878" actId="255"/>
          <ac:spMkLst>
            <pc:docMk/>
            <pc:sldMk cId="4152239614" sldId="266"/>
            <ac:spMk id="3" creationId="{14C06741-F4ED-4D2B-829A-A1187EAEB5F7}"/>
          </ac:spMkLst>
        </pc:spChg>
      </pc:sldChg>
      <pc:sldChg chg="addSp delSp modSp mod">
        <pc:chgData name="Bock, Bettina" userId="796b8dea-a388-44e9-b6e4-d9e5d89c0948" providerId="ADAL" clId="{98C5C60A-67F3-4E69-8ECF-F4BE133C3370}" dt="2021-11-23T13:55:27.342" v="2840" actId="478"/>
        <pc:sldMkLst>
          <pc:docMk/>
          <pc:sldMk cId="3400924293" sldId="268"/>
        </pc:sldMkLst>
        <pc:spChg chg="add mod">
          <ac:chgData name="Bock, Bettina" userId="796b8dea-a388-44e9-b6e4-d9e5d89c0948" providerId="ADAL" clId="{98C5C60A-67F3-4E69-8ECF-F4BE133C3370}" dt="2021-11-23T13:55:25.095" v="2839" actId="20577"/>
          <ac:spMkLst>
            <pc:docMk/>
            <pc:sldMk cId="3400924293" sldId="268"/>
            <ac:spMk id="6" creationId="{9A667363-30AE-4D92-977C-A32082FDBDBE}"/>
          </ac:spMkLst>
        </pc:spChg>
        <pc:picChg chg="del">
          <ac:chgData name="Bock, Bettina" userId="796b8dea-a388-44e9-b6e4-d9e5d89c0948" providerId="ADAL" clId="{98C5C60A-67F3-4E69-8ECF-F4BE133C3370}" dt="2021-11-23T13:55:27.342" v="2840" actId="478"/>
          <ac:picMkLst>
            <pc:docMk/>
            <pc:sldMk cId="3400924293" sldId="268"/>
            <ac:picMk id="5" creationId="{C52192B4-0E74-48D7-BFF0-A16A40839A92}"/>
          </ac:picMkLst>
        </pc:picChg>
      </pc:sldChg>
      <pc:sldChg chg="addSp modSp mod">
        <pc:chgData name="Bock, Bettina" userId="796b8dea-a388-44e9-b6e4-d9e5d89c0948" providerId="ADAL" clId="{98C5C60A-67F3-4E69-8ECF-F4BE133C3370}" dt="2021-11-23T13:56:05.103" v="2852" actId="1076"/>
        <pc:sldMkLst>
          <pc:docMk/>
          <pc:sldMk cId="26376789" sldId="269"/>
        </pc:sldMkLst>
        <pc:spChg chg="add mod">
          <ac:chgData name="Bock, Bettina" userId="796b8dea-a388-44e9-b6e4-d9e5d89c0948" providerId="ADAL" clId="{98C5C60A-67F3-4E69-8ECF-F4BE133C3370}" dt="2021-11-23T13:55:45.032" v="2846" actId="20577"/>
          <ac:spMkLst>
            <pc:docMk/>
            <pc:sldMk cId="26376789" sldId="269"/>
            <ac:spMk id="7" creationId="{23333E16-D9A1-4769-804D-3B03EE9D7067}"/>
          </ac:spMkLst>
        </pc:spChg>
        <pc:spChg chg="add mod">
          <ac:chgData name="Bock, Bettina" userId="796b8dea-a388-44e9-b6e4-d9e5d89c0948" providerId="ADAL" clId="{98C5C60A-67F3-4E69-8ECF-F4BE133C3370}" dt="2021-11-23T13:56:05.103" v="2852" actId="1076"/>
          <ac:spMkLst>
            <pc:docMk/>
            <pc:sldMk cId="26376789" sldId="269"/>
            <ac:spMk id="8" creationId="{2AC6D521-FF13-4F7C-B9C3-3B00E98DB333}"/>
          </ac:spMkLst>
        </pc:spChg>
      </pc:sldChg>
      <pc:sldChg chg="addSp modSp mod">
        <pc:chgData name="Bock, Bettina" userId="796b8dea-a388-44e9-b6e4-d9e5d89c0948" providerId="ADAL" clId="{98C5C60A-67F3-4E69-8ECF-F4BE133C3370}" dt="2021-11-23T13:55:08.639" v="2834" actId="20577"/>
        <pc:sldMkLst>
          <pc:docMk/>
          <pc:sldMk cId="4103524608" sldId="270"/>
        </pc:sldMkLst>
        <pc:spChg chg="add mod">
          <ac:chgData name="Bock, Bettina" userId="796b8dea-a388-44e9-b6e4-d9e5d89c0948" providerId="ADAL" clId="{98C5C60A-67F3-4E69-8ECF-F4BE133C3370}" dt="2021-11-23T13:52:49.719" v="2769" actId="20577"/>
          <ac:spMkLst>
            <pc:docMk/>
            <pc:sldMk cId="4103524608" sldId="270"/>
            <ac:spMk id="9" creationId="{1E532AD5-D128-48C7-A2E4-22DC3F6EE490}"/>
          </ac:spMkLst>
        </pc:spChg>
        <pc:spChg chg="mod">
          <ac:chgData name="Bock, Bettina" userId="796b8dea-a388-44e9-b6e4-d9e5d89c0948" providerId="ADAL" clId="{98C5C60A-67F3-4E69-8ECF-F4BE133C3370}" dt="2021-11-23T13:53:40.929" v="2790" actId="27636"/>
          <ac:spMkLst>
            <pc:docMk/>
            <pc:sldMk cId="4103524608" sldId="270"/>
            <ac:spMk id="10" creationId="{9AF01672-F88C-4E76-B426-69F144A69308}"/>
          </ac:spMkLst>
        </pc:spChg>
        <pc:spChg chg="add mod">
          <ac:chgData name="Bock, Bettina" userId="796b8dea-a388-44e9-b6e4-d9e5d89c0948" providerId="ADAL" clId="{98C5C60A-67F3-4E69-8ECF-F4BE133C3370}" dt="2021-11-23T13:53:19.896" v="2786" actId="6549"/>
          <ac:spMkLst>
            <pc:docMk/>
            <pc:sldMk cId="4103524608" sldId="270"/>
            <ac:spMk id="11" creationId="{53E03565-0DF4-4475-831F-7B640CF808B7}"/>
          </ac:spMkLst>
        </pc:spChg>
        <pc:spChg chg="add mod">
          <ac:chgData name="Bock, Bettina" userId="796b8dea-a388-44e9-b6e4-d9e5d89c0948" providerId="ADAL" clId="{98C5C60A-67F3-4E69-8ECF-F4BE133C3370}" dt="2021-11-23T13:54:39.448" v="2820" actId="20577"/>
          <ac:spMkLst>
            <pc:docMk/>
            <pc:sldMk cId="4103524608" sldId="270"/>
            <ac:spMk id="12" creationId="{A6BE6600-F4E3-4F34-9A68-A9C1A97D15CB}"/>
          </ac:spMkLst>
        </pc:spChg>
        <pc:spChg chg="add mod">
          <ac:chgData name="Bock, Bettina" userId="796b8dea-a388-44e9-b6e4-d9e5d89c0948" providerId="ADAL" clId="{98C5C60A-67F3-4E69-8ECF-F4BE133C3370}" dt="2021-11-23T13:55:08.639" v="2834" actId="20577"/>
          <ac:spMkLst>
            <pc:docMk/>
            <pc:sldMk cId="4103524608" sldId="270"/>
            <ac:spMk id="13" creationId="{05F27E85-B78F-498B-BC78-1DC00C078E60}"/>
          </ac:spMkLst>
        </pc:spChg>
        <pc:picChg chg="mod">
          <ac:chgData name="Bock, Bettina" userId="796b8dea-a388-44e9-b6e4-d9e5d89c0948" providerId="ADAL" clId="{98C5C60A-67F3-4E69-8ECF-F4BE133C3370}" dt="2021-11-23T13:53:33.638" v="2788" actId="14100"/>
          <ac:picMkLst>
            <pc:docMk/>
            <pc:sldMk cId="4103524608" sldId="270"/>
            <ac:picMk id="3" creationId="{0EDDEDFB-46D8-4CD0-8809-A2012DE37F3D}"/>
          </ac:picMkLst>
        </pc:picChg>
        <pc:picChg chg="mod">
          <ac:chgData name="Bock, Bettina" userId="796b8dea-a388-44e9-b6e4-d9e5d89c0948" providerId="ADAL" clId="{98C5C60A-67F3-4E69-8ECF-F4BE133C3370}" dt="2021-11-23T13:52:32.751" v="2757" actId="1076"/>
          <ac:picMkLst>
            <pc:docMk/>
            <pc:sldMk cId="4103524608" sldId="270"/>
            <ac:picMk id="4" creationId="{75C4A053-FEFF-49BA-9007-9A963AFAEF8B}"/>
          </ac:picMkLst>
        </pc:picChg>
        <pc:picChg chg="mod">
          <ac:chgData name="Bock, Bettina" userId="796b8dea-a388-44e9-b6e4-d9e5d89c0948" providerId="ADAL" clId="{98C5C60A-67F3-4E69-8ECF-F4BE133C3370}" dt="2021-11-23T13:52:31.070" v="2756" actId="14100"/>
          <ac:picMkLst>
            <pc:docMk/>
            <pc:sldMk cId="4103524608" sldId="270"/>
            <ac:picMk id="5" creationId="{80DAF152-1132-429E-B98E-6A56F238D0E2}"/>
          </ac:picMkLst>
        </pc:picChg>
        <pc:picChg chg="mod">
          <ac:chgData name="Bock, Bettina" userId="796b8dea-a388-44e9-b6e4-d9e5d89c0948" providerId="ADAL" clId="{98C5C60A-67F3-4E69-8ECF-F4BE133C3370}" dt="2021-11-23T13:53:50.249" v="2793" actId="14100"/>
          <ac:picMkLst>
            <pc:docMk/>
            <pc:sldMk cId="4103524608" sldId="270"/>
            <ac:picMk id="8" creationId="{666CBE42-8822-43FF-A6EC-90CBA6AAD7FC}"/>
          </ac:picMkLst>
        </pc:picChg>
      </pc:sldChg>
      <pc:sldChg chg="modSp mod">
        <pc:chgData name="Bock, Bettina" userId="796b8dea-a388-44e9-b6e4-d9e5d89c0948" providerId="ADAL" clId="{98C5C60A-67F3-4E69-8ECF-F4BE133C3370}" dt="2021-11-23T13:58:44.601" v="2890" actId="27636"/>
        <pc:sldMkLst>
          <pc:docMk/>
          <pc:sldMk cId="2039104374" sldId="271"/>
        </pc:sldMkLst>
        <pc:spChg chg="mod">
          <ac:chgData name="Bock, Bettina" userId="796b8dea-a388-44e9-b6e4-d9e5d89c0948" providerId="ADAL" clId="{98C5C60A-67F3-4E69-8ECF-F4BE133C3370}" dt="2021-11-23T13:58:44.601" v="2890" actId="27636"/>
          <ac:spMkLst>
            <pc:docMk/>
            <pc:sldMk cId="2039104374" sldId="271"/>
            <ac:spMk id="9" creationId="{3F0F74BE-654F-4D56-B598-B59126F06E9A}"/>
          </ac:spMkLst>
        </pc:spChg>
      </pc:sldChg>
      <pc:sldChg chg="modSp mod">
        <pc:chgData name="Bock, Bettina" userId="796b8dea-a388-44e9-b6e4-d9e5d89c0948" providerId="ADAL" clId="{98C5C60A-67F3-4E69-8ECF-F4BE133C3370}" dt="2021-11-23T13:59:59.342" v="2929" actId="1076"/>
        <pc:sldMkLst>
          <pc:docMk/>
          <pc:sldMk cId="3124802600" sldId="272"/>
        </pc:sldMkLst>
        <pc:spChg chg="mod">
          <ac:chgData name="Bock, Bettina" userId="796b8dea-a388-44e9-b6e4-d9e5d89c0948" providerId="ADAL" clId="{98C5C60A-67F3-4E69-8ECF-F4BE133C3370}" dt="2021-11-23T13:59:59.342" v="2929" actId="1076"/>
          <ac:spMkLst>
            <pc:docMk/>
            <pc:sldMk cId="3124802600" sldId="272"/>
            <ac:spMk id="8" creationId="{673AA11D-5DDA-46AE-B61F-E395A83A55B0}"/>
          </ac:spMkLst>
        </pc:spChg>
        <pc:spChg chg="mod">
          <ac:chgData name="Bock, Bettina" userId="796b8dea-a388-44e9-b6e4-d9e5d89c0948" providerId="ADAL" clId="{98C5C60A-67F3-4E69-8ECF-F4BE133C3370}" dt="2021-11-23T13:59:53.928" v="2927" actId="20577"/>
          <ac:spMkLst>
            <pc:docMk/>
            <pc:sldMk cId="3124802600" sldId="272"/>
            <ac:spMk id="9" creationId="{6F039641-4626-44C5-B392-F2E5E64D3AB5}"/>
          </ac:spMkLst>
        </pc:spChg>
        <pc:picChg chg="mod">
          <ac:chgData name="Bock, Bettina" userId="796b8dea-a388-44e9-b6e4-d9e5d89c0948" providerId="ADAL" clId="{98C5C60A-67F3-4E69-8ECF-F4BE133C3370}" dt="2021-11-23T13:59:56.894" v="2928" actId="1076"/>
          <ac:picMkLst>
            <pc:docMk/>
            <pc:sldMk cId="3124802600" sldId="272"/>
            <ac:picMk id="6" creationId="{13F9D5BD-C7DA-4626-808C-03E1B20F2089}"/>
          </ac:picMkLst>
        </pc:picChg>
      </pc:sldChg>
      <pc:sldChg chg="addSp delSp modSp del mod">
        <pc:chgData name="Bock, Bettina" userId="796b8dea-a388-44e9-b6e4-d9e5d89c0948" providerId="ADAL" clId="{98C5C60A-67F3-4E69-8ECF-F4BE133C3370}" dt="2021-11-23T13:39:12.045" v="2438" actId="47"/>
        <pc:sldMkLst>
          <pc:docMk/>
          <pc:sldMk cId="3142231604" sldId="274"/>
        </pc:sldMkLst>
        <pc:spChg chg="mod">
          <ac:chgData name="Bock, Bettina" userId="796b8dea-a388-44e9-b6e4-d9e5d89c0948" providerId="ADAL" clId="{98C5C60A-67F3-4E69-8ECF-F4BE133C3370}" dt="2021-11-23T13:09:50.827" v="302" actId="21"/>
          <ac:spMkLst>
            <pc:docMk/>
            <pc:sldMk cId="3142231604" sldId="274"/>
            <ac:spMk id="2" creationId="{AEDB8498-A831-4DCB-B921-74757568A964}"/>
          </ac:spMkLst>
        </pc:spChg>
        <pc:spChg chg="del">
          <ac:chgData name="Bock, Bettina" userId="796b8dea-a388-44e9-b6e4-d9e5d89c0948" providerId="ADAL" clId="{98C5C60A-67F3-4E69-8ECF-F4BE133C3370}" dt="2021-11-23T13:03:56.702" v="54"/>
          <ac:spMkLst>
            <pc:docMk/>
            <pc:sldMk cId="3142231604" sldId="274"/>
            <ac:spMk id="3" creationId="{B590D96E-9407-43A3-B95C-1C65E68412F3}"/>
          </ac:spMkLst>
        </pc:spChg>
        <pc:spChg chg="add del mod">
          <ac:chgData name="Bock, Bettina" userId="796b8dea-a388-44e9-b6e4-d9e5d89c0948" providerId="ADAL" clId="{98C5C60A-67F3-4E69-8ECF-F4BE133C3370}" dt="2021-11-23T13:23:07.879" v="1223"/>
          <ac:spMkLst>
            <pc:docMk/>
            <pc:sldMk cId="3142231604" sldId="274"/>
            <ac:spMk id="5" creationId="{BB8637BB-8D4B-4EF1-80A4-2F3BC7BA2903}"/>
          </ac:spMkLst>
        </pc:spChg>
        <pc:spChg chg="add del mod">
          <ac:chgData name="Bock, Bettina" userId="796b8dea-a388-44e9-b6e4-d9e5d89c0948" providerId="ADAL" clId="{98C5C60A-67F3-4E69-8ECF-F4BE133C3370}" dt="2021-11-23T13:23:07.879" v="1223"/>
          <ac:spMkLst>
            <pc:docMk/>
            <pc:sldMk cId="3142231604" sldId="274"/>
            <ac:spMk id="6" creationId="{0020E1A0-45C2-4FEA-9BED-44186FB8DB96}"/>
          </ac:spMkLst>
        </pc:spChg>
        <pc:picChg chg="add del mod">
          <ac:chgData name="Bock, Bettina" userId="796b8dea-a388-44e9-b6e4-d9e5d89c0948" providerId="ADAL" clId="{98C5C60A-67F3-4E69-8ECF-F4BE133C3370}" dt="2021-11-23T13:10:24.900" v="345" actId="21"/>
          <ac:picMkLst>
            <pc:docMk/>
            <pc:sldMk cId="3142231604" sldId="274"/>
            <ac:picMk id="4" creationId="{733C22AA-3B0A-4CBA-8BAD-AEA03BD71375}"/>
          </ac:picMkLst>
        </pc:picChg>
        <pc:picChg chg="add del">
          <ac:chgData name="Bock, Bettina" userId="796b8dea-a388-44e9-b6e4-d9e5d89c0948" providerId="ADAL" clId="{98C5C60A-67F3-4E69-8ECF-F4BE133C3370}" dt="2021-11-23T13:23:07.387" v="1222"/>
          <ac:picMkLst>
            <pc:docMk/>
            <pc:sldMk cId="3142231604" sldId="274"/>
            <ac:picMk id="7" creationId="{9477958E-7300-4493-AE0E-47907DAD520E}"/>
          </ac:picMkLst>
        </pc:picChg>
        <pc:picChg chg="add del mod">
          <ac:chgData name="Bock, Bettina" userId="796b8dea-a388-44e9-b6e4-d9e5d89c0948" providerId="ADAL" clId="{98C5C60A-67F3-4E69-8ECF-F4BE133C3370}" dt="2021-11-23T13:23:07.149" v="1221"/>
          <ac:picMkLst>
            <pc:docMk/>
            <pc:sldMk cId="3142231604" sldId="274"/>
            <ac:picMk id="8" creationId="{324BD2F7-E4A5-4785-B7BD-157C35D5FC03}"/>
          </ac:picMkLst>
        </pc:picChg>
      </pc:sldChg>
      <pc:sldChg chg="addSp delSp modSp new mod">
        <pc:chgData name="Bock, Bettina" userId="796b8dea-a388-44e9-b6e4-d9e5d89c0948" providerId="ADAL" clId="{98C5C60A-67F3-4E69-8ECF-F4BE133C3370}" dt="2021-11-23T13:49:00.152" v="2745" actId="1076"/>
        <pc:sldMkLst>
          <pc:docMk/>
          <pc:sldMk cId="2598812877" sldId="275"/>
        </pc:sldMkLst>
        <pc:spChg chg="mod">
          <ac:chgData name="Bock, Bettina" userId="796b8dea-a388-44e9-b6e4-d9e5d89c0948" providerId="ADAL" clId="{98C5C60A-67F3-4E69-8ECF-F4BE133C3370}" dt="2021-11-23T13:44:44.828" v="2666" actId="120"/>
          <ac:spMkLst>
            <pc:docMk/>
            <pc:sldMk cId="2598812877" sldId="275"/>
            <ac:spMk id="2" creationId="{E22FC00A-944E-447F-801D-D6F9B27229E1}"/>
          </ac:spMkLst>
        </pc:spChg>
        <pc:spChg chg="add del mod">
          <ac:chgData name="Bock, Bettina" userId="796b8dea-a388-44e9-b6e4-d9e5d89c0948" providerId="ADAL" clId="{98C5C60A-67F3-4E69-8ECF-F4BE133C3370}" dt="2021-11-23T13:47:30.973" v="2709" actId="20577"/>
          <ac:spMkLst>
            <pc:docMk/>
            <pc:sldMk cId="2598812877" sldId="275"/>
            <ac:spMk id="3" creationId="{BEF4764E-A316-42CD-95C4-8707491EB564}"/>
          </ac:spMkLst>
        </pc:spChg>
        <pc:spChg chg="add del mod">
          <ac:chgData name="Bock, Bettina" userId="796b8dea-a388-44e9-b6e4-d9e5d89c0948" providerId="ADAL" clId="{98C5C60A-67F3-4E69-8ECF-F4BE133C3370}" dt="2021-11-23T13:22:46.491" v="1217" actId="478"/>
          <ac:spMkLst>
            <pc:docMk/>
            <pc:sldMk cId="2598812877" sldId="275"/>
            <ac:spMk id="8" creationId="{8AB7DF62-DBD5-434C-A487-BB97165CC918}"/>
          </ac:spMkLst>
        </pc:spChg>
        <pc:spChg chg="add mod">
          <ac:chgData name="Bock, Bettina" userId="796b8dea-a388-44e9-b6e4-d9e5d89c0948" providerId="ADAL" clId="{98C5C60A-67F3-4E69-8ECF-F4BE133C3370}" dt="2021-11-23T13:48:23.816" v="2741" actId="6549"/>
          <ac:spMkLst>
            <pc:docMk/>
            <pc:sldMk cId="2598812877" sldId="275"/>
            <ac:spMk id="17" creationId="{21CB0495-23A3-45F5-87D0-E9FE9172359E}"/>
          </ac:spMkLst>
        </pc:spChg>
        <pc:spChg chg="add mod">
          <ac:chgData name="Bock, Bettina" userId="796b8dea-a388-44e9-b6e4-d9e5d89c0948" providerId="ADAL" clId="{98C5C60A-67F3-4E69-8ECF-F4BE133C3370}" dt="2021-11-23T13:49:00.152" v="2745" actId="1076"/>
          <ac:spMkLst>
            <pc:docMk/>
            <pc:sldMk cId="2598812877" sldId="275"/>
            <ac:spMk id="19" creationId="{99111DCD-8A5C-45C5-BD9F-C8EFE77C1D5B}"/>
          </ac:spMkLst>
        </pc:spChg>
        <pc:picChg chg="add del mod">
          <ac:chgData name="Bock, Bettina" userId="796b8dea-a388-44e9-b6e4-d9e5d89c0948" providerId="ADAL" clId="{98C5C60A-67F3-4E69-8ECF-F4BE133C3370}" dt="2021-11-23T13:10:33.959" v="347"/>
          <ac:picMkLst>
            <pc:docMk/>
            <pc:sldMk cId="2598812877" sldId="275"/>
            <ac:picMk id="4" creationId="{EE7C7802-47B4-421D-8657-C401B8ECBD4D}"/>
          </ac:picMkLst>
        </pc:picChg>
        <pc:picChg chg="add del mod">
          <ac:chgData name="Bock, Bettina" userId="796b8dea-a388-44e9-b6e4-d9e5d89c0948" providerId="ADAL" clId="{98C5C60A-67F3-4E69-8ECF-F4BE133C3370}" dt="2021-11-23T13:12:36.697" v="505"/>
          <ac:picMkLst>
            <pc:docMk/>
            <pc:sldMk cId="2598812877" sldId="275"/>
            <ac:picMk id="5" creationId="{65FD2875-1650-4C9B-A28C-AE59CE91CEDF}"/>
          </ac:picMkLst>
        </pc:picChg>
        <pc:picChg chg="add del mod">
          <ac:chgData name="Bock, Bettina" userId="796b8dea-a388-44e9-b6e4-d9e5d89c0948" providerId="ADAL" clId="{98C5C60A-67F3-4E69-8ECF-F4BE133C3370}" dt="2021-11-23T13:22:42.652" v="1216" actId="478"/>
          <ac:picMkLst>
            <pc:docMk/>
            <pc:sldMk cId="2598812877" sldId="275"/>
            <ac:picMk id="6" creationId="{B2DC47DE-25DA-4EDB-89D6-BF7CC5C2E55B}"/>
          </ac:picMkLst>
        </pc:picChg>
        <pc:picChg chg="add del">
          <ac:chgData name="Bock, Bettina" userId="796b8dea-a388-44e9-b6e4-d9e5d89c0948" providerId="ADAL" clId="{98C5C60A-67F3-4E69-8ECF-F4BE133C3370}" dt="2021-11-23T13:15:25.284" v="872"/>
          <ac:picMkLst>
            <pc:docMk/>
            <pc:sldMk cId="2598812877" sldId="275"/>
            <ac:picMk id="7" creationId="{4D032058-7487-4ABE-9A04-695F78845EBD}"/>
          </ac:picMkLst>
        </pc:picChg>
        <pc:picChg chg="add mod">
          <ac:chgData name="Bock, Bettina" userId="796b8dea-a388-44e9-b6e4-d9e5d89c0948" providerId="ADAL" clId="{98C5C60A-67F3-4E69-8ECF-F4BE133C3370}" dt="2021-11-23T13:39:04.735" v="2436" actId="1076"/>
          <ac:picMkLst>
            <pc:docMk/>
            <pc:sldMk cId="2598812877" sldId="275"/>
            <ac:picMk id="9" creationId="{24ADBB1A-8096-4978-865C-E0DA106C888A}"/>
          </ac:picMkLst>
        </pc:picChg>
        <pc:picChg chg="add del mod">
          <ac:chgData name="Bock, Bettina" userId="796b8dea-a388-44e9-b6e4-d9e5d89c0948" providerId="ADAL" clId="{98C5C60A-67F3-4E69-8ECF-F4BE133C3370}" dt="2021-11-23T13:36:07.772" v="2377" actId="478"/>
          <ac:picMkLst>
            <pc:docMk/>
            <pc:sldMk cId="2598812877" sldId="275"/>
            <ac:picMk id="10" creationId="{965E8868-AE6C-4F3D-8E9B-A6F1F10AE35B}"/>
          </ac:picMkLst>
        </pc:picChg>
        <pc:picChg chg="add del mod">
          <ac:chgData name="Bock, Bettina" userId="796b8dea-a388-44e9-b6e4-d9e5d89c0948" providerId="ADAL" clId="{98C5C60A-67F3-4E69-8ECF-F4BE133C3370}" dt="2021-11-23T13:36:11.083" v="2378" actId="478"/>
          <ac:picMkLst>
            <pc:docMk/>
            <pc:sldMk cId="2598812877" sldId="275"/>
            <ac:picMk id="11" creationId="{55735474-7625-4FF7-AA04-62BF06B0F62B}"/>
          </ac:picMkLst>
        </pc:picChg>
        <pc:picChg chg="add del mod">
          <ac:chgData name="Bock, Bettina" userId="796b8dea-a388-44e9-b6e4-d9e5d89c0948" providerId="ADAL" clId="{98C5C60A-67F3-4E69-8ECF-F4BE133C3370}" dt="2021-11-23T13:46:41.358" v="2684" actId="21"/>
          <ac:picMkLst>
            <pc:docMk/>
            <pc:sldMk cId="2598812877" sldId="275"/>
            <ac:picMk id="12" creationId="{FFB1FD99-9600-4522-871A-77E0EAA49356}"/>
          </ac:picMkLst>
        </pc:picChg>
        <pc:picChg chg="add mod">
          <ac:chgData name="Bock, Bettina" userId="796b8dea-a388-44e9-b6e4-d9e5d89c0948" providerId="ADAL" clId="{98C5C60A-67F3-4E69-8ECF-F4BE133C3370}" dt="2021-11-23T13:47:26.721" v="2708" actId="1076"/>
          <ac:picMkLst>
            <pc:docMk/>
            <pc:sldMk cId="2598812877" sldId="275"/>
            <ac:picMk id="13" creationId="{769112AA-97C2-4693-89DF-979DFA1E0C1F}"/>
          </ac:picMkLst>
        </pc:picChg>
        <pc:picChg chg="add mod">
          <ac:chgData name="Bock, Bettina" userId="796b8dea-a388-44e9-b6e4-d9e5d89c0948" providerId="ADAL" clId="{98C5C60A-67F3-4E69-8ECF-F4BE133C3370}" dt="2021-11-23T13:46:01.983" v="2680" actId="1076"/>
          <ac:picMkLst>
            <pc:docMk/>
            <pc:sldMk cId="2598812877" sldId="275"/>
            <ac:picMk id="15" creationId="{A9468343-3CD8-4F8B-9EFE-37926A8252B2}"/>
          </ac:picMkLst>
        </pc:picChg>
        <pc:picChg chg="add mod">
          <ac:chgData name="Bock, Bettina" userId="796b8dea-a388-44e9-b6e4-d9e5d89c0948" providerId="ADAL" clId="{98C5C60A-67F3-4E69-8ECF-F4BE133C3370}" dt="2021-11-23T13:46:53.111" v="2686" actId="1076"/>
          <ac:picMkLst>
            <pc:docMk/>
            <pc:sldMk cId="2598812877" sldId="275"/>
            <ac:picMk id="16" creationId="{01D2B87E-EA93-4A8F-A10D-097A7E0F3F26}"/>
          </ac:picMkLst>
        </pc:picChg>
        <pc:picChg chg="add del">
          <ac:chgData name="Bock, Bettina" userId="796b8dea-a388-44e9-b6e4-d9e5d89c0948" providerId="ADAL" clId="{98C5C60A-67F3-4E69-8ECF-F4BE133C3370}" dt="2021-11-23T13:48:50.458" v="2743"/>
          <ac:picMkLst>
            <pc:docMk/>
            <pc:sldMk cId="2598812877" sldId="275"/>
            <ac:picMk id="18" creationId="{71905112-0692-48FE-B56B-A66F81F6C1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8AACF-9CC0-4210-BDDB-C400247FB417}" type="datetimeFigureOut">
              <a:rPr lang="nl-NL" smtClean="0"/>
              <a:t>24-11-2021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19661-A5A5-428E-9685-BC61D6A7A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29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800"/>
              </a:spcAft>
            </a:pPr>
            <a:endParaRPr lang="nl-NL" sz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reis – terugblik en vooruitkijken</a:t>
            </a:r>
            <a:endParaRPr lang="en-GB" sz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Naar KKNN maar aan de hand van mijn eigen ervaring sinds 2016 toen ik begin en voor het eerst sprak</a:t>
            </a:r>
            <a:endParaRPr lang="en-GB" sz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ik heb gezien en ervaren, waarover ik me verwonderde 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68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Mooi – eindelijk gehoor aan wat we jaren hebben geroepen – we moeten weg van het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groeidenken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Eindelijk erkenning van wat we al lang weten – liefde voor een regio heeft te maken met de mensen en met natuur en landschap; iemand zei me ooit – Groningen is zo mooi omdat de overheid het niet wilde ontwikkelen</a:t>
            </a:r>
            <a:endParaRPr lang="en-GB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86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Wat we hebben geleerd over sociale innovatie kan helpen – in die zin hebben krimp regio’s al veel geleerd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77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 aanpassingen kunnen we het hebben – en wat er zoal belangrijk is komt vandaag ongetwijfeld aan de orde maar ik zou zeggen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98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10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Uniek in Nederland – geboren uit de wens van actieve mensen uit beleid, praktijk en onderzoek om de handen ineen te slaan – elkaar te steunen en te inspireren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43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reis – terugblik en vooruitkijken – terugkijken hoe we tegen krimp hebben aangekeken en wat we hebben gedaan – waarbij KKNN als instituut maar 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van de spelers is en vooral als trefpunt en kennismakelaar heeft gefungeerd  - voor alle andere actoren in NN maar ook daarbuiten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Gelegenheid ok voor mij terug te kijken – niet op 10 maar op 6 jaar KKNN – vergeef me dus als de eerste jaren misschien wat minder aandacht krijgen</a:t>
            </a:r>
          </a:p>
          <a:p>
            <a:pPr>
              <a:lnSpc>
                <a:spcPct val="125000"/>
              </a:lnSpc>
              <a:spcAft>
                <a:spcPts val="800"/>
              </a:spcAft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kennisinstituten bv</a:t>
            </a:r>
            <a:endParaRPr lang="en-GB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Naar KKNN maar aan de hand van mijn eigen ervaring sinds 2016 toen ik begin en voor het eerst sprak</a:t>
            </a:r>
            <a:endParaRPr lang="en-GB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ik heb gezien en ervaren, waarover ik me verwonderde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80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Anders in de manier van kijken naar het vraagstuk – veranderde in de loop van de tijd,– afhankelijk van wat er speelde in de regio en vanuit het besef dat je moest leren leven met krimp</a:t>
            </a:r>
          </a:p>
          <a:p>
            <a:endParaRPr lang="nl-NL" dirty="0"/>
          </a:p>
          <a:p>
            <a:r>
              <a:rPr lang="nl-NL" dirty="0"/>
              <a:t>Altijd met besef voor de problemen en de uitdagingen maar vizier open om oplossing te vinden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51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Meer richting acceptatie en zoeken naar manieren om goed te leven met krimp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84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Toekomstkracht blijft belangrijk – brede welvaart kan helpen fundament voor elkaar te krijgen\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36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28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298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Toekomstkracht blijft belangrijk – brede welvaart kan helpen fundament voor elkaar te krijgen\</a:t>
            </a:r>
          </a:p>
          <a:p>
            <a:r>
              <a:rPr lang="nl-NL" dirty="0"/>
              <a:t>Wat we hebben geleerd over sociale innovatie kan helpen – in die zin hebben krimp regio’s al veel geleerd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19661-A5A5-428E-9685-BC61D6A7ABC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70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169333" y="0"/>
            <a:ext cx="338667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NL" altLang="nl-NL" sz="1800" dirty="0">
              <a:solidFill>
                <a:srgbClr val="000000"/>
              </a:solidFill>
            </a:endParaRPr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NL" altLang="nl-NL" sz="1800">
              <a:solidFill>
                <a:srgbClr val="000000"/>
              </a:solidFill>
            </a:endParaRPr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12192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5900" rIns="268265" bIns="215900" anchor="t">
            <a:sp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2000"/>
            <a:ext cx="12187767" cy="1908000"/>
          </a:xfrm>
        </p:spPr>
        <p:txBody>
          <a:bodyPr tIns="45720" rIns="267843" bIns="45720">
            <a:normAutofit/>
          </a:bodyPr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33" y="392114"/>
            <a:ext cx="55202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392114"/>
            <a:ext cx="5554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11006667" y="1079501"/>
            <a:ext cx="338667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25C7DD7-04B3-467D-9524-52591AE6A38C}" type="slidenum">
              <a:rPr lang="nl-NL" sz="9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10938934" y="1079501"/>
            <a:ext cx="705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205232"/>
            <a:ext cx="3517900" cy="6604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4917018" y="339726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774911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>
                <a:solidFill>
                  <a:srgbClr val="CC0000"/>
                </a:solidFill>
                <a:latin typeface="Georgia" pitchFamily="18" charset="0"/>
              </a:rPr>
              <a:t>cultural geography</a:t>
            </a: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9838267" y="1079501"/>
            <a:ext cx="1008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28-10-2021</a:t>
            </a:r>
          </a:p>
        </p:txBody>
      </p:sp>
    </p:spTree>
    <p:extLst>
      <p:ext uri="{BB962C8B-B14F-4D97-AF65-F5344CB8AC3E}">
        <p14:creationId xmlns:p14="http://schemas.microsoft.com/office/powerpoint/2010/main" val="222232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 tIns="46990" bIns="46990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kaal"/>
          <p:cNvSpPr>
            <a:spLocks noGrp="1"/>
          </p:cNvSpPr>
          <p:nvPr>
            <p:ph type="body" orient="vert" idx="1"/>
          </p:nvPr>
        </p:nvSpPr>
        <p:spPr/>
        <p:txBody>
          <a:bodyPr vert="eaVert" tIns="45720" bIns="45720"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45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 tIns="46990" bIns="46990">
            <a:no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 tIns="45720" bIns="45720"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47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 tIns="46990" bIns="46990"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1" y="2155666"/>
            <a:ext cx="12187767" cy="4448334"/>
          </a:xfrm>
        </p:spPr>
        <p:txBody>
          <a:bodyPr tIns="45720" bIns="45720"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3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 tIns="46990" bIns="46990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2155666"/>
            <a:ext cx="12187767" cy="4448334"/>
          </a:xfrm>
        </p:spPr>
        <p:txBody>
          <a:bodyPr tIns="45720" bIns="45720"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73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tIns="46990" bIns="46990"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tIns="45720" bIns="45720" anchor="b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59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 tIns="46990" bIns="46990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 tIns="45720" bIns="4572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 tIns="45720" bIns="45720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7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12192000" cy="638944"/>
          </a:xfrm>
        </p:spPr>
        <p:txBody>
          <a:bodyPr tIns="46990" bIns="46990">
            <a:no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tIns="45720" bIns="45720"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 tIns="45720" bIns="4572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tIns="45720" bIns="45720"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 tIns="45720" bIns="4572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61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 tIns="46990" bIns="46990"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28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2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tIns="45720" bIns="45720"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 tIns="45720" bIns="45720"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 tIns="45720" bIns="4572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tIns="46990" bIns="46990"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Figuur"/>
          <p:cNvSpPr>
            <a:spLocks noGrp="1" noChangeAspect="1"/>
          </p:cNvSpPr>
          <p:nvPr>
            <p:ph type="pic" idx="1"/>
          </p:nvPr>
        </p:nvSpPr>
        <p:spPr>
          <a:xfrm>
            <a:off x="2389717" y="1484784"/>
            <a:ext cx="73152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 tIns="45720" bIns="4572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4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_Transparantie"/>
          <p:cNvSpPr>
            <a:spLocks noChangeArrowheads="1"/>
          </p:cNvSpPr>
          <p:nvPr/>
        </p:nvSpPr>
        <p:spPr bwMode="auto">
          <a:xfrm>
            <a:off x="169333" y="0"/>
            <a:ext cx="338667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NL" altLang="nl-NL" sz="1800" dirty="0">
              <a:solidFill>
                <a:srgbClr val="000000"/>
              </a:solidFill>
            </a:endParaRPr>
          </a:p>
        </p:txBody>
      </p:sp>
      <p:sp>
        <p:nvSpPr>
          <p:cNvPr id="1031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NL" altLang="nl-NL" sz="1800" dirty="0">
              <a:solidFill>
                <a:srgbClr val="000000"/>
              </a:solidFill>
            </a:endParaRPr>
          </a:p>
        </p:txBody>
      </p:sp>
      <p:sp>
        <p:nvSpPr>
          <p:cNvPr id="1026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2155666"/>
            <a:ext cx="12187767" cy="44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20" rIns="27000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text</a:t>
            </a:r>
            <a:r>
              <a:rPr lang="nl-NL" altLang="nl-NL" dirty="0"/>
              <a:t> </a:t>
            </a:r>
            <a:r>
              <a:rPr lang="nl-NL" altLang="nl-NL" dirty="0" err="1"/>
              <a:t>styles</a:t>
            </a:r>
            <a:endParaRPr lang="nl-NL" altLang="nl-NL" dirty="0"/>
          </a:p>
          <a:p>
            <a:pPr lvl="1"/>
            <a:r>
              <a:rPr lang="nl-NL" altLang="nl-NL" dirty="0"/>
              <a:t>Second level</a:t>
            </a:r>
          </a:p>
          <a:p>
            <a:pPr lvl="2"/>
            <a:r>
              <a:rPr lang="nl-NL" altLang="nl-NL" dirty="0" err="1"/>
              <a:t>Third</a:t>
            </a:r>
            <a:r>
              <a:rPr lang="nl-NL" altLang="nl-NL" dirty="0"/>
              <a:t> level</a:t>
            </a:r>
          </a:p>
          <a:p>
            <a:pPr lvl="3"/>
            <a:r>
              <a:rPr lang="nl-NL" altLang="nl-NL" dirty="0" err="1"/>
              <a:t>Fourth</a:t>
            </a:r>
            <a:r>
              <a:rPr lang="nl-NL" altLang="nl-NL" dirty="0"/>
              <a:t> level</a:t>
            </a:r>
          </a:p>
          <a:p>
            <a:pPr lvl="4"/>
            <a:r>
              <a:rPr lang="nl-NL" altLang="nl-NL" dirty="0" err="1"/>
              <a:t>Fifth</a:t>
            </a:r>
            <a:r>
              <a:rPr lang="nl-NL" altLang="nl-NL" dirty="0"/>
              <a:t> level</a:t>
            </a:r>
          </a:p>
        </p:txBody>
      </p:sp>
      <p:sp>
        <p:nvSpPr>
          <p:cNvPr id="1028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1284288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990" rIns="270000" bIns="4699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edit</a:t>
            </a:r>
            <a:r>
              <a:rPr lang="nl-NL" altLang="nl-NL" dirty="0"/>
              <a:t> Master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style</a:t>
            </a:r>
            <a:endParaRPr lang="nl-NL" altLang="nl-NL" dirty="0"/>
          </a:p>
        </p:txBody>
      </p:sp>
      <p:sp>
        <p:nvSpPr>
          <p:cNvPr id="1027" name="RodeBalk"/>
          <p:cNvSpPr>
            <a:spLocks noChangeArrowheads="1"/>
          </p:cNvSpPr>
          <p:nvPr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 w="0" cmpd="sng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45720" b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l-NL" altLang="nl-NL" sz="1800" dirty="0">
              <a:solidFill>
                <a:srgbClr val="FFFFFF"/>
              </a:solidFill>
            </a:endParaRPr>
          </a:p>
        </p:txBody>
      </p:sp>
      <p:pic>
        <p:nvPicPr>
          <p:cNvPr id="1033" name="LogoSlash_01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33" y="392114"/>
            <a:ext cx="55202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goSlash_02" descr="SLASHTRAN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392114"/>
            <a:ext cx="5554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chuineBalk" hidden="1"/>
          <p:cNvSpPr/>
          <p:nvPr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3" name="Paginanummer"/>
          <p:cNvSpPr/>
          <p:nvPr/>
        </p:nvSpPr>
        <p:spPr>
          <a:xfrm>
            <a:off x="11006667" y="1070929"/>
            <a:ext cx="338667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25C7DD7-04B3-467D-9524-52591AE6A38C}" type="slidenum">
              <a:rPr lang="nl-NL" sz="90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037" name="Scheiding"/>
          <p:cNvSpPr txBox="1">
            <a:spLocks noChangeArrowheads="1"/>
          </p:cNvSpPr>
          <p:nvPr/>
        </p:nvSpPr>
        <p:spPr bwMode="auto">
          <a:xfrm>
            <a:off x="10938934" y="1070929"/>
            <a:ext cx="705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5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" y="205232"/>
            <a:ext cx="3517900" cy="660400"/>
          </a:xfrm>
          <a:prstGeom prst="rect">
            <a:avLst/>
          </a:prstGeom>
        </p:spPr>
      </p:pic>
      <p:sp>
        <p:nvSpPr>
          <p:cNvPr id="1034" name="tb_Faculty"/>
          <p:cNvSpPr txBox="1">
            <a:spLocks noChangeArrowheads="1"/>
          </p:cNvSpPr>
          <p:nvPr/>
        </p:nvSpPr>
        <p:spPr bwMode="auto">
          <a:xfrm>
            <a:off x="4917018" y="339726"/>
            <a:ext cx="1118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faculteit ruimtelijke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wetenschappen</a:t>
            </a:r>
          </a:p>
        </p:txBody>
      </p:sp>
      <p:sp>
        <p:nvSpPr>
          <p:cNvPr id="1035" name="tb_Department"/>
          <p:cNvSpPr txBox="1">
            <a:spLocks noChangeArrowheads="1"/>
          </p:cNvSpPr>
          <p:nvPr/>
        </p:nvSpPr>
        <p:spPr bwMode="auto">
          <a:xfrm>
            <a:off x="774911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000" dirty="0" err="1">
                <a:solidFill>
                  <a:srgbClr val="CC0000"/>
                </a:solidFill>
                <a:latin typeface="Georgia" pitchFamily="18" charset="0"/>
              </a:rPr>
              <a:t>cultural</a:t>
            </a:r>
            <a:r>
              <a:rPr lang="nl-NL" sz="1000" dirty="0">
                <a:solidFill>
                  <a:srgbClr val="CC0000"/>
                </a:solidFill>
                <a:latin typeface="Georgia" pitchFamily="18" charset="0"/>
              </a:rPr>
              <a:t> </a:t>
            </a:r>
            <a:r>
              <a:rPr lang="nl-NL" sz="1000" dirty="0" err="1">
                <a:solidFill>
                  <a:srgbClr val="CC0000"/>
                </a:solidFill>
                <a:latin typeface="Georgia" pitchFamily="18" charset="0"/>
              </a:rPr>
              <a:t>geography</a:t>
            </a:r>
            <a:endParaRPr lang="nl-NL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2" name="tbDate"/>
          <p:cNvSpPr txBox="1">
            <a:spLocks noChangeArrowheads="1"/>
          </p:cNvSpPr>
          <p:nvPr/>
        </p:nvSpPr>
        <p:spPr bwMode="auto">
          <a:xfrm>
            <a:off x="9838267" y="1070929"/>
            <a:ext cx="1016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28-10-2021</a:t>
            </a:r>
          </a:p>
        </p:txBody>
      </p:sp>
    </p:spTree>
    <p:extLst>
      <p:ext uri="{BB962C8B-B14F-4D97-AF65-F5344CB8AC3E}">
        <p14:creationId xmlns:p14="http://schemas.microsoft.com/office/powerpoint/2010/main" val="359971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538" indent="-242888" algn="l" rtl="0" eaLnBrk="0" fontAlgn="base" hangingPunct="0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6352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nnisvoorkrimp.nl/kkn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all.org/wp-content/uploads/WEAll-Briefing-Understanding-Wellbeing_July2020.pdf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518" y="2540026"/>
            <a:ext cx="9140825" cy="216551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NL" sz="2800" b="1" dirty="0"/>
              <a:t>Toekomstkracht voor (krimp)regio’s </a:t>
            </a:r>
          </a:p>
          <a:p>
            <a:pPr algn="ctr"/>
            <a:r>
              <a:rPr lang="nl-NL" sz="2800" b="1" dirty="0"/>
              <a:t>Een blik terug en vooruit</a:t>
            </a:r>
          </a:p>
          <a:p>
            <a:pPr algn="ctr"/>
            <a:r>
              <a:rPr lang="nl-NL" sz="2800" b="1" dirty="0"/>
              <a:t> 10 jaar KKNN</a:t>
            </a:r>
          </a:p>
          <a:p>
            <a:pPr algn="ctr"/>
            <a:endParaRPr lang="nl-NL" sz="2800" b="1" dirty="0"/>
          </a:p>
          <a:p>
            <a:pPr algn="ctr"/>
            <a:r>
              <a:rPr lang="nl-NL" sz="2800" dirty="0"/>
              <a:t>Bettina Bock, 25.11.2021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FE51D-71D9-4D49-86F2-F34648B9C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327" y="3305366"/>
            <a:ext cx="2933700" cy="2800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18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6CBE42-8822-43FF-A6EC-90CBA6AAD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34" y="2043249"/>
            <a:ext cx="3249213" cy="188899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AA9FFC-A5FD-4663-90D5-CC83A0EE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2155666"/>
            <a:ext cx="11016342" cy="3418046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F01672-F88C-4E76-B426-69F144A69308}"/>
              </a:ext>
            </a:extLst>
          </p:cNvPr>
          <p:cNvSpPr txBox="1">
            <a:spLocks/>
          </p:cNvSpPr>
          <p:nvPr/>
        </p:nvSpPr>
        <p:spPr bwMode="auto">
          <a:xfrm>
            <a:off x="-118167" y="1610436"/>
            <a:ext cx="8566132" cy="407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20" rIns="270000" bIns="45720" numCol="1" anchor="t" anchorCtr="0" compatLnSpc="1">
            <a:prstTxWarp prst="textNoShape">
              <a:avLst/>
            </a:prstTxWarp>
            <a:normAutofit/>
          </a:bodyPr>
          <a:lstStyle>
            <a:lvl1pPr marL="249238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74453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kern="0" dirty="0"/>
              <a:t>a. </a:t>
            </a:r>
            <a:r>
              <a:rPr lang="nl-NL" u="sng" kern="0" dirty="0"/>
              <a:t>Harde lessen van COVID19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400" kern="0" dirty="0"/>
              <a:t>Leven in de stad kent belemmeringen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400" kern="0" dirty="0"/>
              <a:t>Het ruime landelijke leven lokt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400" kern="0" dirty="0"/>
              <a:t>Wonen op Het platteland is in trek</a:t>
            </a:r>
          </a:p>
          <a:p>
            <a:endParaRPr lang="nl-NL" sz="2000" kern="0" dirty="0"/>
          </a:p>
          <a:p>
            <a:pPr>
              <a:buFont typeface="Wingdings" panose="05000000000000000000" pitchFamily="2" charset="2"/>
              <a:buChar char="è"/>
            </a:pPr>
            <a:r>
              <a:rPr lang="nl-NL" kern="0" dirty="0">
                <a:sym typeface="Wingdings" panose="05000000000000000000" pitchFamily="2" charset="2"/>
              </a:rPr>
              <a:t>Het einde van krimp??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NL" kern="0" dirty="0">
                <a:sym typeface="Wingdings" panose="05000000000000000000" pitchFamily="2" charset="2"/>
              </a:rPr>
              <a:t>Oplossing van de bijbehorende problemen?</a:t>
            </a:r>
          </a:p>
          <a:p>
            <a:pPr marL="0" indent="0">
              <a:buNone/>
            </a:pPr>
            <a:r>
              <a:rPr lang="nl-NL" kern="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nl-NL" kern="0" dirty="0"/>
              <a:t>	</a:t>
            </a:r>
          </a:p>
          <a:p>
            <a:pPr marL="0" indent="0">
              <a:buNone/>
            </a:pPr>
            <a:endParaRPr lang="nl-NL" kern="0" dirty="0"/>
          </a:p>
          <a:p>
            <a:endParaRPr lang="nl-NL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DEDFB-46D8-4CD0-8809-A2012DE37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729" y="4381584"/>
            <a:ext cx="3249213" cy="2211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4A053-FEFF-49BA-9007-9A963AFAE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34" y="4661655"/>
            <a:ext cx="1769546" cy="2048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DAF152-1132-429E-B98E-6A56F238D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7146" y="4722124"/>
            <a:ext cx="2046745" cy="20489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532AD5-D128-48C7-A2E4-22DC3F6EE490}"/>
              </a:ext>
            </a:extLst>
          </p:cNvPr>
          <p:cNvSpPr txBox="1"/>
          <p:nvPr/>
        </p:nvSpPr>
        <p:spPr>
          <a:xfrm>
            <a:off x="2189880" y="6470103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 PBL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03565-0DF4-4475-831F-7B640CF808B7}"/>
              </a:ext>
            </a:extLst>
          </p:cNvPr>
          <p:cNvSpPr txBox="1"/>
          <p:nvPr/>
        </p:nvSpPr>
        <p:spPr>
          <a:xfrm>
            <a:off x="5787794" y="6458551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 VO raad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E6600-F4E3-4F34-9A68-A9C1A97D15CB}"/>
              </a:ext>
            </a:extLst>
          </p:cNvPr>
          <p:cNvSpPr txBox="1"/>
          <p:nvPr/>
        </p:nvSpPr>
        <p:spPr>
          <a:xfrm>
            <a:off x="8757207" y="3985859"/>
            <a:ext cx="1883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©RTL nieuws, 17.11.2020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27E85-B78F-498B-BC78-1DC00C078E60}"/>
              </a:ext>
            </a:extLst>
          </p:cNvPr>
          <p:cNvSpPr txBox="1"/>
          <p:nvPr/>
        </p:nvSpPr>
        <p:spPr>
          <a:xfrm>
            <a:off x="8695336" y="6526952"/>
            <a:ext cx="1128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©AD 6.9.2020</a:t>
            </a:r>
          </a:p>
        </p:txBody>
      </p:sp>
    </p:spTree>
    <p:extLst>
      <p:ext uri="{BB962C8B-B14F-4D97-AF65-F5344CB8AC3E}">
        <p14:creationId xmlns:p14="http://schemas.microsoft.com/office/powerpoint/2010/main" val="410352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AA9FFC-A5FD-4663-90D5-CC83A0EE1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F01672-F88C-4E76-B426-69F144A69308}"/>
              </a:ext>
            </a:extLst>
          </p:cNvPr>
          <p:cNvSpPr txBox="1">
            <a:spLocks/>
          </p:cNvSpPr>
          <p:nvPr/>
        </p:nvSpPr>
        <p:spPr bwMode="auto">
          <a:xfrm>
            <a:off x="152400" y="1693704"/>
            <a:ext cx="12187767" cy="44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20" rIns="270000" bIns="45720" numCol="1" anchor="t" anchorCtr="0" compatLnSpc="1">
            <a:prstTxWarp prst="textNoShape">
              <a:avLst/>
            </a:prstTxWarp>
            <a:normAutofit/>
          </a:bodyPr>
          <a:lstStyle>
            <a:lvl1pPr marL="249238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74453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u="sng" kern="0" dirty="0"/>
              <a:t>b. Harde lessen van de klimaatverandering</a:t>
            </a:r>
          </a:p>
          <a:p>
            <a:pPr lvl="1"/>
            <a:r>
              <a:rPr lang="nl-NL" kern="0" dirty="0"/>
              <a:t>Stijgende zeespiegel</a:t>
            </a:r>
          </a:p>
          <a:p>
            <a:pPr lvl="1"/>
            <a:r>
              <a:rPr lang="nl-NL" kern="0" dirty="0"/>
              <a:t>Verdroging</a:t>
            </a:r>
          </a:p>
          <a:p>
            <a:pPr lvl="1"/>
            <a:r>
              <a:rPr lang="nl-NL" kern="0" dirty="0"/>
              <a:t>Verlies biodiversiteit</a:t>
            </a:r>
          </a:p>
          <a:p>
            <a:pPr lvl="1"/>
            <a:endParaRPr lang="nl-NL" kern="0" dirty="0"/>
          </a:p>
          <a:p>
            <a:pPr marL="0" indent="0">
              <a:buNone/>
            </a:pPr>
            <a:r>
              <a:rPr lang="nl-NL" kern="0" dirty="0">
                <a:sym typeface="Wingdings" panose="05000000000000000000" pitchFamily="2" charset="2"/>
              </a:rPr>
              <a:t> Noodzaak van transitie naar</a:t>
            </a:r>
            <a:endParaRPr lang="nl-NL" kern="0" dirty="0"/>
          </a:p>
          <a:p>
            <a:pPr lvl="2"/>
            <a:r>
              <a:rPr lang="nl-NL" kern="0" dirty="0"/>
              <a:t>	</a:t>
            </a:r>
            <a:r>
              <a:rPr lang="nl-NL" sz="2400" kern="0" dirty="0"/>
              <a:t>Duurzame landbouw</a:t>
            </a:r>
          </a:p>
          <a:p>
            <a:pPr lvl="2"/>
            <a:r>
              <a:rPr lang="nl-NL" sz="2400" kern="0" dirty="0"/>
              <a:t>	Duurzame energie</a:t>
            </a:r>
          </a:p>
          <a:p>
            <a:pPr lvl="2"/>
            <a:r>
              <a:rPr lang="nl-NL" sz="2400" kern="0" dirty="0"/>
              <a:t>	Duurzaam bouwen</a:t>
            </a:r>
          </a:p>
          <a:p>
            <a:pPr marL="0" indent="0">
              <a:buNone/>
            </a:pPr>
            <a:endParaRPr lang="nl-NL" kern="0" dirty="0"/>
          </a:p>
          <a:p>
            <a:pPr marL="0" indent="0">
              <a:buNone/>
            </a:pPr>
            <a:endParaRPr lang="nl-NL" kern="0" dirty="0"/>
          </a:p>
          <a:p>
            <a:pPr marL="0" indent="0">
              <a:buNone/>
            </a:pPr>
            <a:endParaRPr lang="nl-NL" kern="0" dirty="0"/>
          </a:p>
          <a:p>
            <a:pPr marL="0" indent="0">
              <a:buNone/>
            </a:pPr>
            <a:endParaRPr lang="nl-NL" kern="0" dirty="0"/>
          </a:p>
          <a:p>
            <a:pPr marL="0" indent="0">
              <a:buNone/>
            </a:pPr>
            <a:endParaRPr lang="nl-NL" kern="0" dirty="0"/>
          </a:p>
          <a:p>
            <a:endParaRPr lang="nl-NL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0C967-4A0F-4A7B-81A6-956406A6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775" y="4097337"/>
            <a:ext cx="3095625" cy="1476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67363-30AE-4D92-977C-A32082FDBDBE}"/>
              </a:ext>
            </a:extLst>
          </p:cNvPr>
          <p:cNvSpPr txBox="1"/>
          <p:nvPr/>
        </p:nvSpPr>
        <p:spPr>
          <a:xfrm>
            <a:off x="9328809" y="5834855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340092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D4DB-7ACD-4101-A83F-94819099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/>
              <a:t>Toekomst biedt kansen voor (krimp)regio’s, én risico’s!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17A07-149F-473C-ACA8-FC33BD229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kern="0" dirty="0"/>
              <a:t>Want hier is (letterlijk) ruimte!</a:t>
            </a:r>
          </a:p>
          <a:p>
            <a:pPr marL="0" indent="0">
              <a:buNone/>
            </a:pPr>
            <a:r>
              <a:rPr lang="nl-NL" dirty="0"/>
              <a:t>Maar voor wie, wat en hoe, en tegen welke prijs?</a:t>
            </a:r>
            <a:endParaRPr lang="nl-NL" kern="0" dirty="0"/>
          </a:p>
          <a:p>
            <a:pPr marL="0" indent="0">
              <a:buNone/>
            </a:pPr>
            <a:endParaRPr lang="nl-NL" kern="0" dirty="0"/>
          </a:p>
          <a:p>
            <a:pPr marL="0" indent="0">
              <a:buNone/>
            </a:pPr>
            <a:r>
              <a:rPr lang="nl-NL" dirty="0"/>
              <a:t>Belang van wederkerigheid </a:t>
            </a:r>
          </a:p>
          <a:p>
            <a:r>
              <a:rPr lang="nl-NL" dirty="0"/>
              <a:t>Voor Nederland en de regio</a:t>
            </a:r>
          </a:p>
          <a:p>
            <a:r>
              <a:rPr lang="nl-NL" dirty="0"/>
              <a:t>Met oog op brede welvaart voor iedereen</a:t>
            </a:r>
          </a:p>
          <a:p>
            <a:r>
              <a:rPr lang="nl-NL" dirty="0"/>
              <a:t>Nu en straks!</a:t>
            </a:r>
          </a:p>
          <a:p>
            <a:pPr marL="0" indent="0">
              <a:buNone/>
            </a:pPr>
            <a:endParaRPr lang="nl-NL" kern="0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9478C-F14F-45DC-8C49-200E7C963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092" y="2851371"/>
            <a:ext cx="2700019" cy="3831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2722C-7888-4F26-99C1-1477FCFDE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475" y="5610227"/>
            <a:ext cx="6468417" cy="1072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333E16-D9A1-4769-804D-3B03EE9D7067}"/>
              </a:ext>
            </a:extLst>
          </p:cNvPr>
          <p:cNvSpPr txBox="1"/>
          <p:nvPr/>
        </p:nvSpPr>
        <p:spPr>
          <a:xfrm>
            <a:off x="9168435" y="6611779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©WUR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6D521-FF13-4F7C-B9C3-3B00E98DB333}"/>
              </a:ext>
            </a:extLst>
          </p:cNvPr>
          <p:cNvSpPr txBox="1"/>
          <p:nvPr/>
        </p:nvSpPr>
        <p:spPr>
          <a:xfrm>
            <a:off x="6552068" y="6560105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©P10</a:t>
            </a:r>
          </a:p>
        </p:txBody>
      </p:sp>
    </p:spTree>
    <p:extLst>
      <p:ext uri="{BB962C8B-B14F-4D97-AF65-F5344CB8AC3E}">
        <p14:creationId xmlns:p14="http://schemas.microsoft.com/office/powerpoint/2010/main" val="2637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AF67-3F5E-442F-BAF4-EDD29620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3. Wat kan KKNN blijven betekenen?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06741-F4ED-4D2B-829A-A1187EAEB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699656"/>
            <a:ext cx="12187767" cy="3904343"/>
          </a:xfrm>
        </p:spPr>
        <p:txBody>
          <a:bodyPr>
            <a:normAutofit/>
          </a:bodyPr>
          <a:lstStyle/>
          <a:p>
            <a:r>
              <a:rPr lang="nl-NL" sz="2800" dirty="0"/>
              <a:t>Aandacht voor ‘krimpregio’s’ blijft belangrijk</a:t>
            </a:r>
          </a:p>
          <a:p>
            <a:pPr lvl="3"/>
            <a:r>
              <a:rPr lang="nl-NL" sz="2400" dirty="0"/>
              <a:t>Veel uitdagingen blijven, ook zonder (veel) ‘krimp’;</a:t>
            </a:r>
          </a:p>
          <a:p>
            <a:pPr lvl="3"/>
            <a:r>
              <a:rPr lang="nl-NL" sz="2400" dirty="0"/>
              <a:t>Dringende vraag wie hoe het fundament voor brede welvaart &amp; toekomstkracht in de regio veilig stelt; </a:t>
            </a:r>
          </a:p>
          <a:p>
            <a:pPr lvl="3"/>
            <a:r>
              <a:rPr lang="nl-NL" sz="2400" dirty="0"/>
              <a:t>Nieuwe vraagstukken rondom klimaatbestendig ruimtegebruik en de onderhandeling tussen Rijk en regio</a:t>
            </a:r>
          </a:p>
          <a:p>
            <a:pPr lvl="3"/>
            <a:endParaRPr lang="nl-NL" sz="2400" dirty="0"/>
          </a:p>
          <a:p>
            <a:endParaRPr lang="nl-NL" dirty="0"/>
          </a:p>
          <a:p>
            <a:pPr lvl="2"/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2"/>
            <a:endParaRPr lang="nl-NL" dirty="0"/>
          </a:p>
          <a:p>
            <a:pPr marL="746125" lvl="3" indent="0">
              <a:buNone/>
            </a:pPr>
            <a:endParaRPr lang="nl-NL" dirty="0"/>
          </a:p>
          <a:p>
            <a:pPr marL="250825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223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5F8C-CCA2-4B29-9084-0FB37B46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dirty="0"/>
              <a:t/>
            </a:r>
            <a:br>
              <a:rPr lang="nl-NL" sz="4400" dirty="0"/>
            </a:br>
            <a:r>
              <a:rPr lang="nl-NL" sz="4400" dirty="0"/>
              <a:t>Samen werken belangrijker dan ooit!</a:t>
            </a:r>
            <a:br>
              <a:rPr lang="nl-NL" sz="4400" dirty="0"/>
            </a:b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C9D6-D747-4568-9B13-80EE8A51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u="sng" dirty="0"/>
              <a:t>Binnen én tussen de (krimp)regio’s </a:t>
            </a:r>
          </a:p>
          <a:p>
            <a:endParaRPr lang="nl-NL" dirty="0"/>
          </a:p>
          <a:p>
            <a:r>
              <a:rPr lang="nl-NL" dirty="0"/>
              <a:t>Herstellen van brede welvaart &amp; toekomstkracht</a:t>
            </a:r>
          </a:p>
          <a:p>
            <a:r>
              <a:rPr lang="nl-NL" dirty="0">
                <a:sym typeface="Wingdings" panose="05000000000000000000" pitchFamily="2" charset="2"/>
              </a:rPr>
              <a:t>Veiligstellen van regionale belangen in nationaal ruimtelijk beleid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Nieuwe allianties in nieuwe vormen</a:t>
            </a:r>
          </a:p>
          <a:p>
            <a:r>
              <a:rPr lang="nl-NL" dirty="0">
                <a:sym typeface="Wingdings" panose="05000000000000000000" pitchFamily="2" charset="2"/>
              </a:rPr>
              <a:t>Ongebruikelijke samenwerkingen –</a:t>
            </a:r>
            <a:r>
              <a:rPr lang="nl-NL" i="1" dirty="0">
                <a:sym typeface="Wingdings" panose="05000000000000000000" pitchFamily="2" charset="2"/>
              </a:rPr>
              <a:t>bordercrossing</a:t>
            </a:r>
          </a:p>
          <a:p>
            <a:r>
              <a:rPr lang="nl-NL" dirty="0">
                <a:sym typeface="Wingdings" panose="05000000000000000000" pitchFamily="2" charset="2"/>
              </a:rPr>
              <a:t>Onderhandelen vanuit </a:t>
            </a:r>
            <a:r>
              <a:rPr lang="nl-NL" i="1" dirty="0">
                <a:sym typeface="Wingdings" panose="05000000000000000000" pitchFamily="2" charset="2"/>
              </a:rPr>
              <a:t>visie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59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0F74BE-654F-4D56-B598-B59126F06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917370"/>
            <a:ext cx="12187767" cy="3940630"/>
          </a:xfrm>
        </p:spPr>
        <p:txBody>
          <a:bodyPr>
            <a:normAutofit/>
          </a:bodyPr>
          <a:lstStyle/>
          <a:p>
            <a:r>
              <a:rPr lang="nl-NL" sz="2800" dirty="0"/>
              <a:t>KKNN kan een rol vervullen</a:t>
            </a:r>
          </a:p>
          <a:p>
            <a:pPr lvl="2"/>
            <a:r>
              <a:rPr lang="nl-NL" sz="2400" dirty="0"/>
              <a:t>Samen leren over uitdagingen om samen te werken</a:t>
            </a:r>
          </a:p>
          <a:p>
            <a:pPr lvl="2"/>
            <a:r>
              <a:rPr lang="nl-NL" sz="2400" dirty="0"/>
              <a:t>Wellicht ook ander taken en werkvormen</a:t>
            </a:r>
          </a:p>
          <a:p>
            <a:pPr lvl="5"/>
            <a:r>
              <a:rPr lang="nl-NL" sz="2400" i="1" dirty="0"/>
              <a:t>Doorlopende leerlijnen voor nieuwe allianties?</a:t>
            </a:r>
          </a:p>
          <a:p>
            <a:pPr lvl="5"/>
            <a:r>
              <a:rPr lang="nl-NL" sz="2400" i="1" dirty="0"/>
              <a:t>Langer lopende trajecten rond bv brede welvaart, klimaat?</a:t>
            </a:r>
          </a:p>
          <a:p>
            <a:pPr lvl="5"/>
            <a:r>
              <a:rPr lang="nl-NL" sz="2400" i="1" dirty="0"/>
              <a:t>Bieden van expertise of vinden van experts?</a:t>
            </a:r>
          </a:p>
          <a:p>
            <a:pPr marL="495300" lvl="2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600" dirty="0"/>
              <a:t>Verbinding beleid, praktijk, wetenschap blijft nuttig en nodig!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8045D1-39C3-44DB-8F4E-9A4EAF14A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0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F9D5BD-C7DA-4626-808C-03E1B20F2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52"/>
          <a:stretch/>
        </p:blipFill>
        <p:spPr>
          <a:xfrm>
            <a:off x="3105241" y="3074977"/>
            <a:ext cx="3106057" cy="2686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3AA11D-5DDA-46AE-B61F-E395A83A55B0}"/>
              </a:ext>
            </a:extLst>
          </p:cNvPr>
          <p:cNvSpPr txBox="1"/>
          <p:nvPr/>
        </p:nvSpPr>
        <p:spPr>
          <a:xfrm>
            <a:off x="3405142" y="3987643"/>
            <a:ext cx="51861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039641-4626-44C5-B392-F2E5E64D3AB5}"/>
              </a:ext>
            </a:extLst>
          </p:cNvPr>
          <p:cNvSpPr txBox="1"/>
          <p:nvPr/>
        </p:nvSpPr>
        <p:spPr>
          <a:xfrm>
            <a:off x="4223658" y="1650291"/>
            <a:ext cx="72090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Laten we samen verder reizen!</a:t>
            </a:r>
          </a:p>
          <a:p>
            <a:r>
              <a:rPr lang="nl-NL" sz="2400" dirty="0"/>
              <a:t>Op weg naar 15 jaar KKNN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800" dirty="0"/>
              <a:t>		Bedankt voor jullie aandacht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1" y="2881027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0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" y="1304195"/>
            <a:ext cx="12187767" cy="792162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2010-2021 KKNN </a:t>
            </a:r>
            <a:r>
              <a:rPr lang="nl-NL" i="1" dirty="0"/>
              <a:t>on tour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6">
              <a:buFont typeface="Arial" panose="020B0604020202020204" pitchFamily="34" charset="0"/>
              <a:buChar char="•"/>
            </a:pPr>
            <a:r>
              <a:rPr lang="nl-NL" dirty="0"/>
              <a:t>elkaar inspireren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nl-NL" dirty="0"/>
              <a:t>samen meer bereiken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nl-NL" dirty="0"/>
              <a:t>van en met elkaar leren 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nl-NL" dirty="0"/>
              <a:t>kennis &amp; vragen delen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E4E54-4155-4186-87F2-3FBDB704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695" y="1810890"/>
            <a:ext cx="3531258" cy="1961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CF934-4FBB-4CA6-907B-AEA2D29B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3921115"/>
            <a:ext cx="1872553" cy="2623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B10CD-B693-4B48-A061-C19318841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4443"/>
            <a:ext cx="2770496" cy="2733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92DAAA-BF65-48A4-85E6-579E311726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233" y="4695888"/>
            <a:ext cx="3099911" cy="21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3C2D8-FA3B-4C3A-906B-BD39D14A2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3316" y="4695888"/>
            <a:ext cx="3099912" cy="2056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4E76B1-091E-4506-8AA1-9B8BCB17244C}"/>
              </a:ext>
            </a:extLst>
          </p:cNvPr>
          <p:cNvSpPr txBox="1"/>
          <p:nvPr/>
        </p:nvSpPr>
        <p:spPr>
          <a:xfrm>
            <a:off x="3889611" y="4124443"/>
            <a:ext cx="4735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https://www.kennisvoorkrimp.nl/kknn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71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 M</a:t>
            </a:r>
            <a:r>
              <a:rPr lang="nl-NL" sz="3600" dirty="0"/>
              <a:t>oment van bezinning – terug en vooruit kijken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811438"/>
            <a:ext cx="12187767" cy="3792561"/>
          </a:xfrm>
        </p:spPr>
        <p:txBody>
          <a:bodyPr>
            <a:normAutofit/>
          </a:bodyPr>
          <a:lstStyle/>
          <a:p>
            <a:pPr marL="708025" lvl="1" indent="-457200">
              <a:buFont typeface="+mj-lt"/>
              <a:buAutoNum type="arabicPeriod"/>
            </a:pPr>
            <a:r>
              <a:rPr lang="nl-NL" dirty="0"/>
              <a:t>Terugblik op ons kijken en handelen t.a.v. krimp</a:t>
            </a:r>
          </a:p>
          <a:p>
            <a:pPr marL="708025" lvl="1" indent="-457200">
              <a:buFont typeface="+mj-lt"/>
              <a:buAutoNum type="arabicPeriod"/>
            </a:pPr>
            <a:r>
              <a:rPr lang="nl-NL" dirty="0"/>
              <a:t>Vooruitkijken naar de (nabije) toekomst</a:t>
            </a:r>
          </a:p>
          <a:p>
            <a:pPr marL="708025" lvl="1" indent="-457200">
              <a:buFont typeface="+mj-lt"/>
              <a:buAutoNum type="arabicPeriod"/>
            </a:pPr>
            <a:r>
              <a:rPr lang="nl-NL" dirty="0"/>
              <a:t>Nadenken over de rol van KKNN </a:t>
            </a:r>
          </a:p>
          <a:p>
            <a:pPr marL="250825" lvl="1" indent="0">
              <a:buNone/>
            </a:pP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8403C-1AA2-49A2-B5EC-69E5B7935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770" y="3937483"/>
            <a:ext cx="293852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3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978A-E6C2-4107-851B-3F46F233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1. Verschillende manieren van kijken &amp; doen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5922-871B-4BFF-9D5E-B5F477C8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16427"/>
            <a:ext cx="12187767" cy="4351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u="sng" dirty="0"/>
              <a:t>Wakker schrikken: agenderen &amp; informeren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Krimp – wat is dat en wat doe je eraan?</a:t>
            </a:r>
          </a:p>
          <a:p>
            <a:r>
              <a:rPr lang="nl-NL" dirty="0"/>
              <a:t>Zorg om leefbaarheid </a:t>
            </a:r>
          </a:p>
          <a:p>
            <a:pPr lvl="4"/>
            <a:r>
              <a:rPr lang="nl-NL" sz="2400" dirty="0"/>
              <a:t>Leegstand woningen</a:t>
            </a:r>
          </a:p>
          <a:p>
            <a:pPr lvl="4"/>
            <a:r>
              <a:rPr lang="nl-NL" sz="2400" dirty="0"/>
              <a:t>Verloedering binnenstad</a:t>
            </a:r>
          </a:p>
          <a:p>
            <a:pPr lvl="4"/>
            <a:r>
              <a:rPr lang="nl-NL" sz="2400" dirty="0"/>
              <a:t>Beschikbare/bereikbare voorzieningen</a:t>
            </a:r>
          </a:p>
          <a:p>
            <a:pPr lvl="5"/>
            <a:r>
              <a:rPr lang="nl-NL" sz="2000" dirty="0"/>
              <a:t>School</a:t>
            </a:r>
          </a:p>
          <a:p>
            <a:pPr lvl="5"/>
            <a:r>
              <a:rPr lang="nl-NL" sz="2000" dirty="0"/>
              <a:t>Winkels</a:t>
            </a:r>
          </a:p>
          <a:p>
            <a:pPr lvl="5"/>
            <a:r>
              <a:rPr lang="nl-NL" sz="2000" dirty="0"/>
              <a:t>Zorg							</a:t>
            </a:r>
          </a:p>
          <a:p>
            <a:pPr marL="1468437" lvl="5" indent="0">
              <a:buNone/>
            </a:pPr>
            <a:endParaRPr lang="nl-NL" sz="2000" dirty="0"/>
          </a:p>
          <a:p>
            <a:pPr lvl="5"/>
            <a:endParaRPr lang="nl-NL" sz="2400" dirty="0"/>
          </a:p>
          <a:p>
            <a:pPr marL="1011237" lvl="4" indent="0">
              <a:buNone/>
            </a:pPr>
            <a:endParaRPr lang="nl-NL" sz="2400" dirty="0"/>
          </a:p>
          <a:p>
            <a:pPr lvl="4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041B97-9F4A-4D72-8C02-303E6614F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10" y="2555327"/>
            <a:ext cx="2563458" cy="1698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306FB-4074-4B84-9B72-8C2E41EFD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8854"/>
            <a:ext cx="1713762" cy="1699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D5967-54E3-48D9-8302-2254A309F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133" y="4552535"/>
            <a:ext cx="3368326" cy="2042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4214F-119C-4CBF-9FF8-83332F7FAFC3}"/>
              </a:ext>
            </a:extLst>
          </p:cNvPr>
          <p:cNvSpPr txBox="1"/>
          <p:nvPr/>
        </p:nvSpPr>
        <p:spPr>
          <a:xfrm>
            <a:off x="8559133" y="6594889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© PRIMOS</a:t>
            </a:r>
          </a:p>
        </p:txBody>
      </p:sp>
    </p:spTree>
    <p:extLst>
      <p:ext uri="{BB962C8B-B14F-4D97-AF65-F5344CB8AC3E}">
        <p14:creationId xmlns:p14="http://schemas.microsoft.com/office/powerpoint/2010/main" val="300934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98D7-F6C4-408A-A7E6-0B9B4C22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7657" y="1451885"/>
            <a:ext cx="12187767" cy="792162"/>
          </a:xfrm>
        </p:spPr>
        <p:txBody>
          <a:bodyPr>
            <a:normAutofit/>
          </a:bodyPr>
          <a:lstStyle/>
          <a:p>
            <a:r>
              <a:rPr lang="nl-NL" sz="2800" u="sng" dirty="0"/>
              <a:t>Acceptatie: Leven met krimp &amp; erkennen van kansen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166EB-289B-42B9-A94D-E96C0085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524836"/>
            <a:ext cx="12187767" cy="4079164"/>
          </a:xfrm>
        </p:spPr>
        <p:txBody>
          <a:bodyPr/>
          <a:lstStyle/>
          <a:p>
            <a:r>
              <a:rPr lang="nl-NL" dirty="0"/>
              <a:t>Meer kwaliteit door ‘terugbouw’</a:t>
            </a:r>
          </a:p>
          <a:p>
            <a:r>
              <a:rPr lang="nl-NL" dirty="0"/>
              <a:t>Vernieuwing door burgerkracht</a:t>
            </a:r>
          </a:p>
          <a:p>
            <a:r>
              <a:rPr lang="nl-NL" dirty="0"/>
              <a:t>Investeren in regionale identiteit </a:t>
            </a:r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AE7EB-7386-4AC0-913F-A27C0220D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739" y="1835663"/>
            <a:ext cx="1828800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7E2DB-86E6-4C3B-81EC-DC56E4E97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94" y="4643829"/>
            <a:ext cx="3529890" cy="1963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46F7D-B76C-4E5F-A879-40B3CEA81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294" y="3981566"/>
            <a:ext cx="2731245" cy="2731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76833C-E6FF-468F-94C1-347B7B0C2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884" y="4040492"/>
            <a:ext cx="2767824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2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BA1AB7-BBD9-4968-A0F7-DDF5E9BB8021}"/>
              </a:ext>
            </a:extLst>
          </p:cNvPr>
          <p:cNvSpPr txBox="1">
            <a:spLocks/>
          </p:cNvSpPr>
          <p:nvPr/>
        </p:nvSpPr>
        <p:spPr bwMode="auto">
          <a:xfrm>
            <a:off x="0" y="2436535"/>
            <a:ext cx="12187767" cy="40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20" rIns="270000" bIns="45720" numCol="1" anchor="t" anchorCtr="0" compatLnSpc="1">
            <a:prstTxWarp prst="textNoShape">
              <a:avLst/>
            </a:prstTxWarp>
            <a:normAutofit/>
          </a:bodyPr>
          <a:lstStyle>
            <a:lvl1pPr marL="249238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74453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/>
              <a:t>Tussen burgers</a:t>
            </a:r>
          </a:p>
          <a:p>
            <a:r>
              <a:rPr lang="nl-NL" kern="0" dirty="0"/>
              <a:t>Tussen burgers, overheid, maatschappelijke organisaties</a:t>
            </a:r>
          </a:p>
          <a:p>
            <a:r>
              <a:rPr lang="nl-NL" kern="0" dirty="0"/>
              <a:t>Tussen gemeenten</a:t>
            </a:r>
          </a:p>
          <a:p>
            <a:r>
              <a:rPr lang="nl-NL" kern="0" dirty="0"/>
              <a:t>Tussen provincies</a:t>
            </a:r>
          </a:p>
          <a:p>
            <a:r>
              <a:rPr lang="nl-NL" kern="0" dirty="0"/>
              <a:t>Tussen provincie en Rijk</a:t>
            </a:r>
          </a:p>
          <a:p>
            <a:endParaRPr lang="nl-NL" kern="0" dirty="0"/>
          </a:p>
          <a:p>
            <a:endParaRPr lang="nl-NL" kern="0" dirty="0"/>
          </a:p>
          <a:p>
            <a:endParaRPr lang="nl-NL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E261D-C496-4680-9856-84D2B513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u="sng" dirty="0"/>
              <a:t>Sociale innovatie: nieuwe vormen van samenwerking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DA10F-0E06-46C0-85E6-F1361A14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167" y="5556777"/>
            <a:ext cx="3694496" cy="1237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A624D-E3EE-4259-89BA-1B127686B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883" y="4209495"/>
            <a:ext cx="2581275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C88647-754E-4289-8941-2063BDF68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900" y="3911878"/>
            <a:ext cx="1809750" cy="1800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FFFA9-41B7-422D-BF4A-FA3EFA545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919" y="3952149"/>
            <a:ext cx="1809750" cy="2556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52F6F-FE50-4583-B0AD-6BB363E19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04" y="5953536"/>
            <a:ext cx="1476073" cy="7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7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D537-AFA6-4F1F-89F4-C3643B66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u="sng" dirty="0"/>
              <a:t>Meer oog voor de toekomst én ‘de regio’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83DF84-C942-49F1-8EAD-6F1003BA3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0071" y="1863723"/>
            <a:ext cx="3603048" cy="2024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0F023-75B5-4F83-879A-7688DC929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384" y="4770993"/>
            <a:ext cx="2536156" cy="181066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D506FD-AA9C-43B0-A275-68CDD3B62F5F}"/>
              </a:ext>
            </a:extLst>
          </p:cNvPr>
          <p:cNvSpPr txBox="1">
            <a:spLocks/>
          </p:cNvSpPr>
          <p:nvPr/>
        </p:nvSpPr>
        <p:spPr bwMode="auto">
          <a:xfrm>
            <a:off x="250544" y="2087007"/>
            <a:ext cx="10684015" cy="441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20" rIns="270000" bIns="45720" numCol="1" anchor="t" anchorCtr="0" compatLnSpc="1">
            <a:prstTxWarp prst="textNoShape">
              <a:avLst/>
            </a:prstTxWarp>
            <a:normAutofit/>
          </a:bodyPr>
          <a:lstStyle>
            <a:lvl1pPr marL="249238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50825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74453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63525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kern="0" dirty="0"/>
              <a:t>Groeiende ongelijkheid &amp; polarisatie</a:t>
            </a:r>
          </a:p>
          <a:p>
            <a:pPr marL="0" indent="0">
              <a:buNone/>
            </a:pPr>
            <a:r>
              <a:rPr lang="nl-NL" kern="0" dirty="0"/>
              <a:t>Vraag om investering in toekomstkracht</a:t>
            </a:r>
          </a:p>
          <a:p>
            <a:pPr marL="0" indent="0">
              <a:buNone/>
            </a:pPr>
            <a:r>
              <a:rPr lang="nl-NL" kern="0" dirty="0"/>
              <a:t>Met brede welvaart als fundament</a:t>
            </a:r>
          </a:p>
          <a:p>
            <a:pPr marL="0" indent="0">
              <a:buNone/>
            </a:pPr>
            <a:r>
              <a:rPr lang="nl-NL" kern="0" dirty="0"/>
              <a:t>Voor de regio en NL als geheel</a:t>
            </a:r>
          </a:p>
          <a:p>
            <a:pPr marL="0" indent="0">
              <a:buNone/>
            </a:pPr>
            <a:r>
              <a:rPr lang="nl-NL" kern="0" dirty="0">
                <a:sym typeface="Wingdings" panose="05000000000000000000" pitchFamily="2" charset="2"/>
              </a:rPr>
              <a:t> </a:t>
            </a:r>
            <a:r>
              <a:rPr lang="nl-NL" kern="0" dirty="0"/>
              <a:t>Ook het Rijk staat aan de lat!</a:t>
            </a:r>
          </a:p>
          <a:p>
            <a:pPr marL="0" indent="0">
              <a:buNone/>
            </a:pPr>
            <a:r>
              <a:rPr lang="nl-NL" kern="0" dirty="0"/>
              <a:t>	</a:t>
            </a:r>
          </a:p>
          <a:p>
            <a:endParaRPr lang="nl-NL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C2E364-450E-45BB-9F74-B5F60529C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33" y="4593543"/>
            <a:ext cx="3122777" cy="1754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57C3D3-3A00-48DE-819D-37CE797834B1}"/>
              </a:ext>
            </a:extLst>
          </p:cNvPr>
          <p:cNvSpPr txBox="1"/>
          <p:nvPr/>
        </p:nvSpPr>
        <p:spPr>
          <a:xfrm>
            <a:off x="1257441" y="6427773"/>
            <a:ext cx="12602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 prov. Drenthe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294F1-107D-4852-8B55-62702890BE86}"/>
              </a:ext>
            </a:extLst>
          </p:cNvPr>
          <p:cNvSpPr txBox="1"/>
          <p:nvPr/>
        </p:nvSpPr>
        <p:spPr>
          <a:xfrm>
            <a:off x="8973383" y="3713660"/>
            <a:ext cx="3029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/>
              <a:t>© regiodeal </a:t>
            </a:r>
            <a:r>
              <a:rPr lang="nl-NL" sz="1000" dirty="0" err="1"/>
              <a:t>Oostgroningen</a:t>
            </a:r>
            <a:endParaRPr lang="nl-NL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75FFF-3051-4E0E-9B9F-12A6F9490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656" y="5045336"/>
            <a:ext cx="1085182" cy="12619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4C51F0-59C2-47B9-AF59-44A6639EF6BD}"/>
              </a:ext>
            </a:extLst>
          </p:cNvPr>
          <p:cNvSpPr txBox="1"/>
          <p:nvPr/>
        </p:nvSpPr>
        <p:spPr>
          <a:xfrm>
            <a:off x="5787794" y="6458551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 prov. PBL</a:t>
            </a:r>
          </a:p>
        </p:txBody>
      </p:sp>
    </p:spTree>
    <p:extLst>
      <p:ext uri="{BB962C8B-B14F-4D97-AF65-F5344CB8AC3E}">
        <p14:creationId xmlns:p14="http://schemas.microsoft.com/office/powerpoint/2010/main" val="311230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C00A-944E-447F-801D-D6F9B272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‘Brede welvaart’ als fundament voor toekomstkracht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764E-A316-42CD-95C4-8707491EB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1587">
              <a:buNone/>
            </a:pPr>
            <a:r>
              <a:rPr lang="nl-NL" sz="2400" dirty="0"/>
              <a:t>Dashbord wijst op kansen &amp; kwetsbaarheden</a:t>
            </a:r>
          </a:p>
          <a:p>
            <a:pPr marL="0" indent="-1587">
              <a:buNone/>
            </a:pPr>
            <a:r>
              <a:rPr lang="nl-NL" sz="2400" dirty="0"/>
              <a:t>En op ontwikkeling van ‘kapitaal’ als tool</a:t>
            </a:r>
          </a:p>
          <a:p>
            <a:pPr marL="250825" lvl="1" indent="0">
              <a:buNone/>
            </a:pPr>
            <a:endParaRPr lang="nl-NL" sz="2400" u="sng" dirty="0"/>
          </a:p>
          <a:p>
            <a:pPr marL="250825" lvl="1" indent="0">
              <a:buNone/>
            </a:pPr>
            <a:endParaRPr lang="nl-NL" sz="2400" u="sng" dirty="0"/>
          </a:p>
          <a:p>
            <a:pPr marL="0" indent="-1587">
              <a:buNone/>
            </a:pPr>
            <a:r>
              <a:rPr lang="nl-NL" sz="2400" u="sng" dirty="0"/>
              <a:t>Maar hoe dan??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NL" i="1" dirty="0">
                <a:sym typeface="Wingdings" panose="05000000000000000000" pitchFamily="2" charset="2"/>
              </a:rPr>
              <a:t>Zorg voor samenwerking tussen anker-instituten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NL" i="1" dirty="0">
                <a:sym typeface="Wingdings" panose="05000000000000000000" pitchFamily="2" charset="2"/>
              </a:rPr>
              <a:t>Realiseer sociale rechtvaardigheid &amp; ecologische duurzaamheid!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nl-NL" i="1" dirty="0">
                <a:sym typeface="Wingdings" panose="05000000000000000000" pitchFamily="2" charset="2"/>
              </a:rPr>
              <a:t>Zorg voor samenhang in aanpak tussen regio’s en spelers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DBB1A-8096-4978-865C-E0DA106C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521"/>
            <a:ext cx="2017951" cy="914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9112AA-97C2-4693-89DF-979DFA1E0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684" y="5427331"/>
            <a:ext cx="1255885" cy="12558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468343-3CD8-4F8B-9EFE-37926A825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568" y="1901666"/>
            <a:ext cx="2672200" cy="2804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D2B87E-EA93-4A8F-A10D-097A7E0F3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386" y="2801057"/>
            <a:ext cx="1085182" cy="12558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CB0495-23A3-45F5-87D0-E9FE9172359E}"/>
              </a:ext>
            </a:extLst>
          </p:cNvPr>
          <p:cNvSpPr txBox="1"/>
          <p:nvPr/>
        </p:nvSpPr>
        <p:spPr>
          <a:xfrm>
            <a:off x="10622487" y="1869837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 CBS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11DCD-8A5C-45C5-BD9F-C8EFE77C1D5B}"/>
              </a:ext>
            </a:extLst>
          </p:cNvPr>
          <p:cNvSpPr txBox="1"/>
          <p:nvPr/>
        </p:nvSpPr>
        <p:spPr>
          <a:xfrm>
            <a:off x="2165765" y="6130836"/>
            <a:ext cx="31295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hlinkClick r:id="rId6"/>
              </a:rPr>
              <a:t>https://weall.org/wp-content/uploads/WEAll-Briefing-Understanding-Wellbeing_July2020.pdf</a:t>
            </a:r>
            <a:r>
              <a:rPr lang="nl-NL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81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8CA5-6B63-464D-BC3F-C3DB0C8B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2. Verwachting voor de toekomst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AA9FFC-A5FD-4663-90D5-CC83A0EE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41" y="2076449"/>
            <a:ext cx="11016342" cy="4353847"/>
          </a:xfrm>
        </p:spPr>
        <p:txBody>
          <a:bodyPr>
            <a:normAutofit fontScale="92500"/>
          </a:bodyPr>
          <a:lstStyle/>
          <a:p>
            <a:r>
              <a:rPr lang="nl-NL" dirty="0"/>
              <a:t>Veel kansen:  </a:t>
            </a:r>
          </a:p>
          <a:p>
            <a:pPr lvl="3"/>
            <a:r>
              <a:rPr lang="nl-NL" dirty="0"/>
              <a:t>Inzet van burger, overheid en maatschappelijke instanties;</a:t>
            </a:r>
          </a:p>
          <a:p>
            <a:pPr lvl="3"/>
            <a:r>
              <a:rPr lang="nl-NL" dirty="0"/>
              <a:t>Verbondenheid met elkaar en het gebied; </a:t>
            </a:r>
          </a:p>
          <a:p>
            <a:pPr lvl="3"/>
            <a:r>
              <a:rPr lang="nl-NL" dirty="0"/>
              <a:t>Prachtige landschappen, natuur, cultureel erfgoed</a:t>
            </a:r>
          </a:p>
          <a:p>
            <a:r>
              <a:rPr lang="nl-NL" dirty="0"/>
              <a:t>Veel kwetsbaarheden:</a:t>
            </a:r>
          </a:p>
          <a:p>
            <a:pPr lvl="3"/>
            <a:r>
              <a:rPr lang="nl-NL" dirty="0"/>
              <a:t>Sociale infrastructuur: scholen, zorg, transport;</a:t>
            </a:r>
          </a:p>
          <a:p>
            <a:pPr lvl="3"/>
            <a:r>
              <a:rPr lang="nl-NL" dirty="0"/>
              <a:t>Werkgelegenheid, armoede, gezondheid;</a:t>
            </a:r>
          </a:p>
          <a:p>
            <a:pPr lvl="3"/>
            <a:r>
              <a:rPr lang="nl-NL" dirty="0"/>
              <a:t>Wonen voor jong en oud;</a:t>
            </a:r>
          </a:p>
          <a:p>
            <a:r>
              <a:rPr lang="nl-NL" dirty="0">
                <a:sym typeface="Wingdings" panose="05000000000000000000" pitchFamily="2" charset="2"/>
              </a:rPr>
              <a:t></a:t>
            </a:r>
            <a:r>
              <a:rPr lang="nl-NL" dirty="0"/>
              <a:t>	</a:t>
            </a:r>
            <a:r>
              <a:rPr lang="nl-NL" u="sng" dirty="0"/>
              <a:t>oude bekenden en nieuwe uitdagingen</a:t>
            </a:r>
            <a:r>
              <a:rPr lang="nl-NL" dirty="0"/>
              <a:t>:</a:t>
            </a:r>
          </a:p>
          <a:p>
            <a:pPr marL="746125" lvl="3" indent="0">
              <a:buNone/>
            </a:pPr>
            <a:r>
              <a:rPr lang="nl-NL" dirty="0"/>
              <a:t>bijv. COVID19 en klimaatverandering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A0090-3D16-48AA-9FDD-19C641BDA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34" y="4253372"/>
            <a:ext cx="2333625" cy="1962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84018-A265-4426-A784-B681C2B39224}"/>
              </a:ext>
            </a:extLst>
          </p:cNvPr>
          <p:cNvSpPr txBox="1"/>
          <p:nvPr/>
        </p:nvSpPr>
        <p:spPr>
          <a:xfrm>
            <a:off x="10336529" y="6430296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©NPG</a:t>
            </a:r>
          </a:p>
        </p:txBody>
      </p:sp>
    </p:spTree>
    <p:extLst>
      <p:ext uri="{BB962C8B-B14F-4D97-AF65-F5344CB8AC3E}">
        <p14:creationId xmlns:p14="http://schemas.microsoft.com/office/powerpoint/2010/main" val="34797486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4C865A09CA4499D0217E5EBB18CAE" ma:contentTypeVersion="9" ma:contentTypeDescription="Een nieuw document maken." ma:contentTypeScope="" ma:versionID="367cd7417991e7b9a6f07181e4db59e6">
  <xsd:schema xmlns:xsd="http://www.w3.org/2001/XMLSchema" xmlns:xs="http://www.w3.org/2001/XMLSchema" xmlns:p="http://schemas.microsoft.com/office/2006/metadata/properties" xmlns:ns2="2d84a6f7-1fff-452a-af23-8b5584a907ee" targetNamespace="http://schemas.microsoft.com/office/2006/metadata/properties" ma:root="true" ma:fieldsID="1438a54ce63239947bd2386ef5565802" ns2:_="">
    <xsd:import namespace="2d84a6f7-1fff-452a-af23-8b5584a90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4a6f7-1fff-452a-af23-8b5584a90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11EAFD-AC74-4E6E-92C8-2A179F8BB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4a6f7-1fff-452a-af23-8b5584a90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FC5AC2-74FE-46D9-AA93-9E7CD8BA1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3E91D3-2512-4D81-9BEC-961AC2372AB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d84a6f7-1fff-452a-af23-8b5584a907e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1046</Words>
  <Application>Microsoft Office PowerPoint</Application>
  <PresentationFormat>Breedbeeld</PresentationFormat>
  <Paragraphs>194</Paragraphs>
  <Slides>16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Georgia</vt:lpstr>
      <vt:lpstr>Times New Roman</vt:lpstr>
      <vt:lpstr>Verdana</vt:lpstr>
      <vt:lpstr>Wingdings</vt:lpstr>
      <vt:lpstr>Title Design</vt:lpstr>
      <vt:lpstr>PowerPoint-presentatie</vt:lpstr>
      <vt:lpstr> 2010-2021 KKNN on tour </vt:lpstr>
      <vt:lpstr> Moment van bezinning – terug en vooruit kijken</vt:lpstr>
      <vt:lpstr>1. Verschillende manieren van kijken &amp; doen</vt:lpstr>
      <vt:lpstr>Acceptatie: Leven met krimp &amp; erkennen van kansen</vt:lpstr>
      <vt:lpstr>Sociale innovatie: nieuwe vormen van samenwerking</vt:lpstr>
      <vt:lpstr>Meer oog voor de toekomst én ‘de regio’ </vt:lpstr>
      <vt:lpstr>‘Brede welvaart’ als fundament voor toekomstkracht</vt:lpstr>
      <vt:lpstr>2. Verwachting voor de toekomst</vt:lpstr>
      <vt:lpstr>PowerPoint-presentatie</vt:lpstr>
      <vt:lpstr>PowerPoint-presentatie</vt:lpstr>
      <vt:lpstr>Toekomst biedt kansen voor (krimp)regio’s, én risico’s!</vt:lpstr>
      <vt:lpstr>3. Wat kan KKNN blijven betekenen?</vt:lpstr>
      <vt:lpstr> Samen werken belangrijker dan ooit!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Koen Salemink</dc:creator>
  <cp:lastModifiedBy>Muskens AWLP, Akko</cp:lastModifiedBy>
  <cp:revision>6</cp:revision>
  <dcterms:created xsi:type="dcterms:W3CDTF">2021-11-10T10:12:46Z</dcterms:created>
  <dcterms:modified xsi:type="dcterms:W3CDTF">2021-11-24T13:19:14Z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0x010100EDB4C865A09CA4499D0217E5EBB18CAE</vt:lpwstr>
  </property>
</Properties>
</file>